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54.xml" ContentType="application/vnd.openxmlformats-officedocument.presentationml.notesSlide+xml"/>
  <Override PartName="/ppt/tags/tag63.xml" ContentType="application/vnd.openxmlformats-officedocument.presentationml.tags+xml"/>
  <Override PartName="/ppt/notesSlides/notesSlide55.xml" ContentType="application/vnd.openxmlformats-officedocument.presentationml.notesSlide+xml"/>
  <Override PartName="/ppt/tags/tag64.xml" ContentType="application/vnd.openxmlformats-officedocument.presentationml.tags+xml"/>
  <Override PartName="/ppt/notesSlides/notesSlide56.xml" ContentType="application/vnd.openxmlformats-officedocument.presentationml.notesSlide+xml"/>
  <Override PartName="/ppt/tags/tag65.xml" ContentType="application/vnd.openxmlformats-officedocument.presentationml.tags+xml"/>
  <Override PartName="/ppt/notesSlides/notesSlide57.xml" ContentType="application/vnd.openxmlformats-officedocument.presentationml.notesSlide+xml"/>
  <Override PartName="/ppt/tags/tag66.xml" ContentType="application/vnd.openxmlformats-officedocument.presentationml.tags+xml"/>
  <Override PartName="/ppt/notesSlides/notesSlide58.xml" ContentType="application/vnd.openxmlformats-officedocument.presentationml.notesSlide+xml"/>
  <Override PartName="/ppt/tags/tag67.xml" ContentType="application/vnd.openxmlformats-officedocument.presentationml.tags+xml"/>
  <Override PartName="/ppt/notesSlides/notesSlide59.xml" ContentType="application/vnd.openxmlformats-officedocument.presentationml.notesSlide+xml"/>
  <Override PartName="/ppt/tags/tag68.xml" ContentType="application/vnd.openxmlformats-officedocument.presentationml.tags+xml"/>
  <Override PartName="/ppt/notesSlides/notesSlide60.xml" ContentType="application/vnd.openxmlformats-officedocument.presentationml.notesSlide+xml"/>
  <Override PartName="/ppt/tags/tag69.xml" ContentType="application/vnd.openxmlformats-officedocument.presentationml.tags+xml"/>
  <Override PartName="/ppt/notesSlides/notesSlide61.xml" ContentType="application/vnd.openxmlformats-officedocument.presentationml.notesSlide+xml"/>
  <Override PartName="/ppt/tags/tag70.xml" ContentType="application/vnd.openxmlformats-officedocument.presentationml.tags+xml"/>
  <Override PartName="/ppt/notesSlides/notesSlide62.xml" ContentType="application/vnd.openxmlformats-officedocument.presentationml.notesSlide+xml"/>
  <Override PartName="/ppt/tags/tag71.xml" ContentType="application/vnd.openxmlformats-officedocument.presentationml.tags+xml"/>
  <Override PartName="/ppt/notesSlides/notesSlide63.xml" ContentType="application/vnd.openxmlformats-officedocument.presentationml.notesSlide+xml"/>
  <Override PartName="/ppt/tags/tag72.xml" ContentType="application/vnd.openxmlformats-officedocument.presentationml.tags+xml"/>
  <Override PartName="/ppt/notesSlides/notesSlide64.xml" ContentType="application/vnd.openxmlformats-officedocument.presentationml.notesSlide+xml"/>
  <Override PartName="/ppt/tags/tag73.xml" ContentType="application/vnd.openxmlformats-officedocument.presentationml.tags+xml"/>
  <Override PartName="/ppt/notesSlides/notesSlide65.xml" ContentType="application/vnd.openxmlformats-officedocument.presentationml.notesSlide+xml"/>
  <Override PartName="/ppt/tags/tag74.xml" ContentType="application/vnd.openxmlformats-officedocument.presentationml.tags+xml"/>
  <Override PartName="/ppt/notesSlides/notesSlide66.xml" ContentType="application/vnd.openxmlformats-officedocument.presentationml.notesSlide+xml"/>
  <Override PartName="/ppt/tags/tag75.xml" ContentType="application/vnd.openxmlformats-officedocument.presentationml.tags+xml"/>
  <Override PartName="/ppt/notesSlides/notesSlide67.xml" ContentType="application/vnd.openxmlformats-officedocument.presentationml.notesSlide+xml"/>
  <Override PartName="/ppt/tags/tag76.xml" ContentType="application/vnd.openxmlformats-officedocument.presentationml.tags+xml"/>
  <Override PartName="/ppt/notesSlides/notesSlide68.xml" ContentType="application/vnd.openxmlformats-officedocument.presentationml.notesSlide+xml"/>
  <Override PartName="/ppt/tags/tag77.xml" ContentType="application/vnd.openxmlformats-officedocument.presentationml.tags+xml"/>
  <Override PartName="/ppt/notesSlides/notesSlide69.xml" ContentType="application/vnd.openxmlformats-officedocument.presentationml.notesSlide+xml"/>
  <Override PartName="/ppt/tags/tag78.xml" ContentType="application/vnd.openxmlformats-officedocument.presentationml.tags+xml"/>
  <Override PartName="/ppt/notesSlides/notesSlide70.xml" ContentType="application/vnd.openxmlformats-officedocument.presentationml.notesSlide+xml"/>
  <Override PartName="/ppt/tags/tag79.xml" ContentType="application/vnd.openxmlformats-officedocument.presentationml.tags+xml"/>
  <Override PartName="/ppt/notesSlides/notesSlide71.xml" ContentType="application/vnd.openxmlformats-officedocument.presentationml.notesSlide+xml"/>
  <Override PartName="/ppt/tags/tag80.xml" ContentType="application/vnd.openxmlformats-officedocument.presentationml.tags+xml"/>
  <Override PartName="/ppt/notesSlides/notesSlide72.xml" ContentType="application/vnd.openxmlformats-officedocument.presentationml.notesSlide+xml"/>
  <Override PartName="/ppt/tags/tag81.xml" ContentType="application/vnd.openxmlformats-officedocument.presentationml.tags+xml"/>
  <Override PartName="/ppt/notesSlides/notesSlide73.xml" ContentType="application/vnd.openxmlformats-officedocument.presentationml.notesSlide+xml"/>
  <Override PartName="/ppt/tags/tag82.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embedTrueTypeFonts="1" autoCompressPictures="0">
  <p:sldMasterIdLst>
    <p:sldMasterId id="2147483650" r:id="rId1"/>
  </p:sldMasterIdLst>
  <p:notesMasterIdLst>
    <p:notesMasterId r:id="rId83"/>
  </p:notesMasterIdLst>
  <p:handoutMasterIdLst>
    <p:handoutMasterId r:id="rId84"/>
  </p:handoutMasterIdLst>
  <p:sldIdLst>
    <p:sldId id="353" r:id="rId2"/>
    <p:sldId id="256" r:id="rId3"/>
    <p:sldId id="354" r:id="rId4"/>
    <p:sldId id="355" r:id="rId5"/>
    <p:sldId id="356" r:id="rId6"/>
    <p:sldId id="260" r:id="rId7"/>
    <p:sldId id="357" r:id="rId8"/>
    <p:sldId id="262" r:id="rId9"/>
    <p:sldId id="263" r:id="rId10"/>
    <p:sldId id="264" r:id="rId11"/>
    <p:sldId id="265" r:id="rId12"/>
    <p:sldId id="266" r:id="rId13"/>
    <p:sldId id="267" r:id="rId14"/>
    <p:sldId id="268" r:id="rId15"/>
    <p:sldId id="269" r:id="rId16"/>
    <p:sldId id="351" r:id="rId17"/>
    <p:sldId id="270" r:id="rId18"/>
    <p:sldId id="271" r:id="rId19"/>
    <p:sldId id="272" r:id="rId20"/>
    <p:sldId id="273" r:id="rId21"/>
    <p:sldId id="274" r:id="rId22"/>
    <p:sldId id="275" r:id="rId23"/>
    <p:sldId id="276" r:id="rId24"/>
    <p:sldId id="362" r:id="rId25"/>
    <p:sldId id="360"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298" r:id="rId48"/>
    <p:sldId id="299" r:id="rId49"/>
    <p:sldId id="300" r:id="rId50"/>
    <p:sldId id="301" r:id="rId51"/>
    <p:sldId id="302" r:id="rId52"/>
    <p:sldId id="303" r:id="rId53"/>
    <p:sldId id="304" r:id="rId54"/>
    <p:sldId id="305" r:id="rId55"/>
    <p:sldId id="358" r:id="rId56"/>
    <p:sldId id="359" r:id="rId57"/>
    <p:sldId id="306" r:id="rId58"/>
    <p:sldId id="307" r:id="rId59"/>
    <p:sldId id="308" r:id="rId60"/>
    <p:sldId id="361" r:id="rId61"/>
    <p:sldId id="309" r:id="rId62"/>
    <p:sldId id="310" r:id="rId63"/>
    <p:sldId id="311" r:id="rId64"/>
    <p:sldId id="312" r:id="rId65"/>
    <p:sldId id="313"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Lst>
  <p:sldSz cx="9144000" cy="6858000" type="screen4x3"/>
  <p:notesSz cx="6858000" cy="9144000"/>
  <p:embeddedFontLst>
    <p:embeddedFont>
      <p:font typeface="Arial Unicode MS" panose="020B0604020202020204" pitchFamily="34" charset="-128"/>
      <p:regular r:id="rId85"/>
    </p:embeddedFont>
    <p:embeddedFont>
      <p:font typeface="Arial Narrow" panose="020B0604020202020204" pitchFamily="34" charset="0"/>
      <p:regular r:id="rId86"/>
      <p:bold r:id="rId87"/>
      <p:italic r:id="rId88"/>
      <p:boldItalic r:id="rId89"/>
    </p:embeddedFont>
    <p:embeddedFont>
      <p:font typeface="Comic Sans MS" panose="030F0902030302020204" pitchFamily="66" charset="0"/>
      <p:regular r:id="rId90"/>
      <p:bold r:id="rId91"/>
    </p:embeddedFont>
    <p:embeddedFont>
      <p:font typeface="Tahoma" panose="020B0604030504040204" pitchFamily="34" charset="0"/>
      <p:regular r:id="rId92"/>
      <p:bold r:id="rId93"/>
    </p:embeddedFont>
    <p:embeddedFont>
      <p:font typeface="Verdana" panose="020B0604030504040204" pitchFamily="34" charset="0"/>
      <p:regular r:id="rId94"/>
      <p:bold r:id="rId95"/>
      <p:italic r:id="rId96"/>
      <p:boldItalic r:id="rId97"/>
    </p:embeddedFont>
  </p:embeddedFontLst>
  <p:custDataLst>
    <p:tags r:id="rId98"/>
  </p:custDataLst>
  <p:defaultTextStyle>
    <a:defPPr>
      <a:defRPr lang="en-US"/>
    </a:defPPr>
    <a:lvl1pPr algn="l" rtl="0" fontAlgn="base">
      <a:spcBef>
        <a:spcPct val="0"/>
      </a:spcBef>
      <a:spcAft>
        <a:spcPct val="0"/>
      </a:spcAft>
      <a:defRPr sz="2800" kern="1200">
        <a:solidFill>
          <a:srgbClr val="FFCC66"/>
        </a:solidFill>
        <a:latin typeface="Arial Narrow" panose="020B0604020202020204" pitchFamily="34" charset="0"/>
        <a:ea typeface="+mn-ea"/>
        <a:cs typeface="+mn-cs"/>
      </a:defRPr>
    </a:lvl1pPr>
    <a:lvl2pPr marL="457200" algn="l" rtl="0" fontAlgn="base">
      <a:spcBef>
        <a:spcPct val="0"/>
      </a:spcBef>
      <a:spcAft>
        <a:spcPct val="0"/>
      </a:spcAft>
      <a:defRPr sz="2800" kern="1200">
        <a:solidFill>
          <a:srgbClr val="FFCC66"/>
        </a:solidFill>
        <a:latin typeface="Arial Narrow" panose="020B0604020202020204" pitchFamily="34" charset="0"/>
        <a:ea typeface="+mn-ea"/>
        <a:cs typeface="+mn-cs"/>
      </a:defRPr>
    </a:lvl2pPr>
    <a:lvl3pPr marL="914400" algn="l" rtl="0" fontAlgn="base">
      <a:spcBef>
        <a:spcPct val="0"/>
      </a:spcBef>
      <a:spcAft>
        <a:spcPct val="0"/>
      </a:spcAft>
      <a:defRPr sz="2800" kern="1200">
        <a:solidFill>
          <a:srgbClr val="FFCC66"/>
        </a:solidFill>
        <a:latin typeface="Arial Narrow" panose="020B0604020202020204" pitchFamily="34" charset="0"/>
        <a:ea typeface="+mn-ea"/>
        <a:cs typeface="+mn-cs"/>
      </a:defRPr>
    </a:lvl3pPr>
    <a:lvl4pPr marL="1371600" algn="l" rtl="0" fontAlgn="base">
      <a:spcBef>
        <a:spcPct val="0"/>
      </a:spcBef>
      <a:spcAft>
        <a:spcPct val="0"/>
      </a:spcAft>
      <a:defRPr sz="2800" kern="1200">
        <a:solidFill>
          <a:srgbClr val="FFCC66"/>
        </a:solidFill>
        <a:latin typeface="Arial Narrow" panose="020B0604020202020204" pitchFamily="34" charset="0"/>
        <a:ea typeface="+mn-ea"/>
        <a:cs typeface="+mn-cs"/>
      </a:defRPr>
    </a:lvl4pPr>
    <a:lvl5pPr marL="1828800" algn="l" rtl="0" fontAlgn="base">
      <a:spcBef>
        <a:spcPct val="0"/>
      </a:spcBef>
      <a:spcAft>
        <a:spcPct val="0"/>
      </a:spcAft>
      <a:defRPr sz="2800" kern="1200">
        <a:solidFill>
          <a:srgbClr val="FFCC66"/>
        </a:solidFill>
        <a:latin typeface="Arial Narrow" panose="020B0604020202020204" pitchFamily="34" charset="0"/>
        <a:ea typeface="+mn-ea"/>
        <a:cs typeface="+mn-cs"/>
      </a:defRPr>
    </a:lvl5pPr>
    <a:lvl6pPr marL="2286000" algn="l" defTabSz="914400" rtl="0" eaLnBrk="1" latinLnBrk="0" hangingPunct="1">
      <a:defRPr sz="2800" kern="1200">
        <a:solidFill>
          <a:srgbClr val="FFCC66"/>
        </a:solidFill>
        <a:latin typeface="Arial Narrow" panose="020B0604020202020204" pitchFamily="34" charset="0"/>
        <a:ea typeface="+mn-ea"/>
        <a:cs typeface="+mn-cs"/>
      </a:defRPr>
    </a:lvl6pPr>
    <a:lvl7pPr marL="2743200" algn="l" defTabSz="914400" rtl="0" eaLnBrk="1" latinLnBrk="0" hangingPunct="1">
      <a:defRPr sz="2800" kern="1200">
        <a:solidFill>
          <a:srgbClr val="FFCC66"/>
        </a:solidFill>
        <a:latin typeface="Arial Narrow" panose="020B0604020202020204" pitchFamily="34" charset="0"/>
        <a:ea typeface="+mn-ea"/>
        <a:cs typeface="+mn-cs"/>
      </a:defRPr>
    </a:lvl7pPr>
    <a:lvl8pPr marL="3200400" algn="l" defTabSz="914400" rtl="0" eaLnBrk="1" latinLnBrk="0" hangingPunct="1">
      <a:defRPr sz="2800" kern="1200">
        <a:solidFill>
          <a:srgbClr val="FFCC66"/>
        </a:solidFill>
        <a:latin typeface="Arial Narrow" panose="020B0604020202020204" pitchFamily="34" charset="0"/>
        <a:ea typeface="+mn-ea"/>
        <a:cs typeface="+mn-cs"/>
      </a:defRPr>
    </a:lvl8pPr>
    <a:lvl9pPr marL="3657600" algn="l" defTabSz="914400" rtl="0" eaLnBrk="1" latinLnBrk="0" hangingPunct="1">
      <a:defRPr sz="2800" kern="1200">
        <a:solidFill>
          <a:srgbClr val="FFCC66"/>
        </a:solidFill>
        <a:latin typeface="Arial Narrow"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29899" autoAdjust="0"/>
    <p:restoredTop sz="84236" autoAdjust="0"/>
  </p:normalViewPr>
  <p:slideViewPr>
    <p:cSldViewPr>
      <p:cViewPr varScale="1">
        <p:scale>
          <a:sx n="128" d="100"/>
          <a:sy n="128" d="100"/>
        </p:scale>
        <p:origin x="2696" y="17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openxmlformats.org/officeDocument/2006/relationships/tags" Target="tags/tag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slide" Target="slides/slide33.xml"/><Relationship Id="rId1"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5C33AD82-C8B6-50BD-B6D1-044765FA586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21187" name="Rectangle 1027">
            <a:extLst>
              <a:ext uri="{FF2B5EF4-FFF2-40B4-BE49-F238E27FC236}">
                <a16:creationId xmlns:a16="http://schemas.microsoft.com/office/drawing/2014/main" id="{1D01FC57-9AB1-E06D-9B62-7BB4C67AF6B4}"/>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21188" name="Rectangle 1028">
            <a:extLst>
              <a:ext uri="{FF2B5EF4-FFF2-40B4-BE49-F238E27FC236}">
                <a16:creationId xmlns:a16="http://schemas.microsoft.com/office/drawing/2014/main" id="{88C89891-88B1-D7BA-6F97-7C6B4FD619B5}"/>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21189" name="Rectangle 1029">
            <a:extLst>
              <a:ext uri="{FF2B5EF4-FFF2-40B4-BE49-F238E27FC236}">
                <a16:creationId xmlns:a16="http://schemas.microsoft.com/office/drawing/2014/main" id="{B9BE15BB-09B4-EA72-144F-CE2A3343D420}"/>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A75D5DC-D9B9-7B48-A6DE-7B50AD1871F6}"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A7B740AF-6EDE-3EE5-FAA2-20523091309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30051" name="Rectangle 3">
            <a:extLst>
              <a:ext uri="{FF2B5EF4-FFF2-40B4-BE49-F238E27FC236}">
                <a16:creationId xmlns:a16="http://schemas.microsoft.com/office/drawing/2014/main" id="{FB9F847F-FC7C-8815-7B3E-56A8A3739DA1}"/>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0052" name="Rectangle 4">
            <a:extLst>
              <a:ext uri="{FF2B5EF4-FFF2-40B4-BE49-F238E27FC236}">
                <a16:creationId xmlns:a16="http://schemas.microsoft.com/office/drawing/2014/main" id="{7290DFFF-2C1C-6920-EA05-0A716C71B15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0053" name="Rectangle 5">
            <a:extLst>
              <a:ext uri="{FF2B5EF4-FFF2-40B4-BE49-F238E27FC236}">
                <a16:creationId xmlns:a16="http://schemas.microsoft.com/office/drawing/2014/main" id="{F8077E7C-EF1D-E25D-FBC2-9C16BE493A8C}"/>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0054" name="Rectangle 6">
            <a:extLst>
              <a:ext uri="{FF2B5EF4-FFF2-40B4-BE49-F238E27FC236}">
                <a16:creationId xmlns:a16="http://schemas.microsoft.com/office/drawing/2014/main" id="{FE32C644-D4A7-0511-9015-9BF6146895A7}"/>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30055" name="Rectangle 7">
            <a:extLst>
              <a:ext uri="{FF2B5EF4-FFF2-40B4-BE49-F238E27FC236}">
                <a16:creationId xmlns:a16="http://schemas.microsoft.com/office/drawing/2014/main" id="{84EE3D2A-7C72-2B79-3024-099F263BE349}"/>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B786D11-35AB-144D-BF7A-40A5B0AF5FF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2EAF11-9833-38B3-C3E6-C1959F3656D1}"/>
              </a:ext>
            </a:extLst>
          </p:cNvPr>
          <p:cNvSpPr>
            <a:spLocks noGrp="1" noChangeArrowheads="1"/>
          </p:cNvSpPr>
          <p:nvPr>
            <p:ph type="sldNum" sz="quarter" idx="5"/>
          </p:nvPr>
        </p:nvSpPr>
        <p:spPr>
          <a:ln/>
        </p:spPr>
        <p:txBody>
          <a:bodyPr/>
          <a:lstStyle/>
          <a:p>
            <a:fld id="{B4B7F221-C846-614C-9B7A-6FAB327D44ED}" type="slidenum">
              <a:rPr lang="en-US" altLang="en-US"/>
              <a:pPr/>
              <a:t>2</a:t>
            </a:fld>
            <a:endParaRPr lang="en-US" altLang="en-US"/>
          </a:p>
        </p:txBody>
      </p:sp>
      <p:sp>
        <p:nvSpPr>
          <p:cNvPr id="131074" name="Rectangle 2">
            <a:extLst>
              <a:ext uri="{FF2B5EF4-FFF2-40B4-BE49-F238E27FC236}">
                <a16:creationId xmlns:a16="http://schemas.microsoft.com/office/drawing/2014/main" id="{8AFC45A0-6792-021A-D8D0-0A11756EA217}"/>
              </a:ext>
            </a:extLst>
          </p:cNvPr>
          <p:cNvSpPr>
            <a:spLocks noChangeArrowheads="1" noTextEdit="1"/>
          </p:cNvSpPr>
          <p:nvPr>
            <p:ph type="sldImg"/>
          </p:nvPr>
        </p:nvSpPr>
        <p:spPr>
          <a:ln/>
        </p:spPr>
      </p:sp>
      <p:sp>
        <p:nvSpPr>
          <p:cNvPr id="131075" name="Rectangle 3">
            <a:extLst>
              <a:ext uri="{FF2B5EF4-FFF2-40B4-BE49-F238E27FC236}">
                <a16:creationId xmlns:a16="http://schemas.microsoft.com/office/drawing/2014/main" id="{A218651A-E36C-FAAD-79EA-901C6EF0F69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23258B-0906-2AB4-C53A-AE51FFAE085A}"/>
              </a:ext>
            </a:extLst>
          </p:cNvPr>
          <p:cNvSpPr>
            <a:spLocks noGrp="1" noChangeArrowheads="1"/>
          </p:cNvSpPr>
          <p:nvPr>
            <p:ph type="sldNum" sz="quarter" idx="5"/>
          </p:nvPr>
        </p:nvSpPr>
        <p:spPr>
          <a:ln/>
        </p:spPr>
        <p:txBody>
          <a:bodyPr/>
          <a:lstStyle/>
          <a:p>
            <a:fld id="{C44E610F-A0C1-8240-8915-B34FDBC9FA49}" type="slidenum">
              <a:rPr lang="en-US" altLang="en-US"/>
              <a:pPr/>
              <a:t>11</a:t>
            </a:fld>
            <a:endParaRPr lang="en-US" altLang="en-US"/>
          </a:p>
        </p:txBody>
      </p:sp>
      <p:sp>
        <p:nvSpPr>
          <p:cNvPr id="140290" name="Rectangle 2">
            <a:extLst>
              <a:ext uri="{FF2B5EF4-FFF2-40B4-BE49-F238E27FC236}">
                <a16:creationId xmlns:a16="http://schemas.microsoft.com/office/drawing/2014/main" id="{0A48728D-D3E4-8F98-580B-C7C42E96E0DD}"/>
              </a:ext>
            </a:extLst>
          </p:cNvPr>
          <p:cNvSpPr>
            <a:spLocks noChangeArrowheads="1" noTextEdit="1"/>
          </p:cNvSpPr>
          <p:nvPr>
            <p:ph type="sldImg"/>
          </p:nvPr>
        </p:nvSpPr>
        <p:spPr>
          <a:ln/>
        </p:spPr>
      </p:sp>
      <p:sp>
        <p:nvSpPr>
          <p:cNvPr id="140291" name="Rectangle 3">
            <a:extLst>
              <a:ext uri="{FF2B5EF4-FFF2-40B4-BE49-F238E27FC236}">
                <a16:creationId xmlns:a16="http://schemas.microsoft.com/office/drawing/2014/main" id="{E363B564-78A0-1328-A829-123BC17BEB7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80904D-1974-74F0-7942-3C99F301CB4E}"/>
              </a:ext>
            </a:extLst>
          </p:cNvPr>
          <p:cNvSpPr>
            <a:spLocks noGrp="1" noChangeArrowheads="1"/>
          </p:cNvSpPr>
          <p:nvPr>
            <p:ph type="sldNum" sz="quarter" idx="5"/>
          </p:nvPr>
        </p:nvSpPr>
        <p:spPr>
          <a:ln/>
        </p:spPr>
        <p:txBody>
          <a:bodyPr/>
          <a:lstStyle/>
          <a:p>
            <a:fld id="{A86A697A-5BE8-2C46-8B23-652AB87E1802}" type="slidenum">
              <a:rPr lang="en-US" altLang="en-US"/>
              <a:pPr/>
              <a:t>12</a:t>
            </a:fld>
            <a:endParaRPr lang="en-US" altLang="en-US"/>
          </a:p>
        </p:txBody>
      </p:sp>
      <p:sp>
        <p:nvSpPr>
          <p:cNvPr id="141314" name="Rectangle 2">
            <a:extLst>
              <a:ext uri="{FF2B5EF4-FFF2-40B4-BE49-F238E27FC236}">
                <a16:creationId xmlns:a16="http://schemas.microsoft.com/office/drawing/2014/main" id="{DBD88AA5-7C02-C3A6-55A2-133AF9F07FAC}"/>
              </a:ext>
            </a:extLst>
          </p:cNvPr>
          <p:cNvSpPr>
            <a:spLocks noChangeArrowheads="1" noTextEdit="1"/>
          </p:cNvSpPr>
          <p:nvPr>
            <p:ph type="sldImg"/>
          </p:nvPr>
        </p:nvSpPr>
        <p:spPr>
          <a:ln/>
        </p:spPr>
      </p:sp>
      <p:sp>
        <p:nvSpPr>
          <p:cNvPr id="141315" name="Rectangle 3">
            <a:extLst>
              <a:ext uri="{FF2B5EF4-FFF2-40B4-BE49-F238E27FC236}">
                <a16:creationId xmlns:a16="http://schemas.microsoft.com/office/drawing/2014/main" id="{8E69DB2A-B4AA-ECF3-F3DE-E2C529E923E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82C1AB-82EC-ABC0-BECF-5FDA30ACB7FD}"/>
              </a:ext>
            </a:extLst>
          </p:cNvPr>
          <p:cNvSpPr>
            <a:spLocks noGrp="1" noChangeArrowheads="1"/>
          </p:cNvSpPr>
          <p:nvPr>
            <p:ph type="sldNum" sz="quarter" idx="5"/>
          </p:nvPr>
        </p:nvSpPr>
        <p:spPr>
          <a:ln/>
        </p:spPr>
        <p:txBody>
          <a:bodyPr/>
          <a:lstStyle/>
          <a:p>
            <a:fld id="{81E182DE-861C-A94B-A029-00ED49236A96}" type="slidenum">
              <a:rPr lang="en-US" altLang="en-US"/>
              <a:pPr/>
              <a:t>13</a:t>
            </a:fld>
            <a:endParaRPr lang="en-US" altLang="en-US"/>
          </a:p>
        </p:txBody>
      </p:sp>
      <p:sp>
        <p:nvSpPr>
          <p:cNvPr id="142338" name="Rectangle 2">
            <a:extLst>
              <a:ext uri="{FF2B5EF4-FFF2-40B4-BE49-F238E27FC236}">
                <a16:creationId xmlns:a16="http://schemas.microsoft.com/office/drawing/2014/main" id="{8ECEE1BE-FF56-7289-6AE5-E6B085D50179}"/>
              </a:ext>
            </a:extLst>
          </p:cNvPr>
          <p:cNvSpPr>
            <a:spLocks noChangeArrowheads="1" noTextEdit="1"/>
          </p:cNvSpPr>
          <p:nvPr>
            <p:ph type="sldImg"/>
          </p:nvPr>
        </p:nvSpPr>
        <p:spPr>
          <a:ln/>
        </p:spPr>
      </p:sp>
      <p:sp>
        <p:nvSpPr>
          <p:cNvPr id="142339" name="Rectangle 3">
            <a:extLst>
              <a:ext uri="{FF2B5EF4-FFF2-40B4-BE49-F238E27FC236}">
                <a16:creationId xmlns:a16="http://schemas.microsoft.com/office/drawing/2014/main" id="{9C322F8A-0C77-704B-76F0-9BDE569FCFC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280A36-7DA9-1548-F433-403024F0B406}"/>
              </a:ext>
            </a:extLst>
          </p:cNvPr>
          <p:cNvSpPr>
            <a:spLocks noGrp="1" noChangeArrowheads="1"/>
          </p:cNvSpPr>
          <p:nvPr>
            <p:ph type="sldNum" sz="quarter" idx="5"/>
          </p:nvPr>
        </p:nvSpPr>
        <p:spPr>
          <a:ln/>
        </p:spPr>
        <p:txBody>
          <a:bodyPr/>
          <a:lstStyle/>
          <a:p>
            <a:fld id="{DAF208DC-CF81-FB41-A5AD-3D0D1AA215FD}" type="slidenum">
              <a:rPr lang="en-US" altLang="en-US"/>
              <a:pPr/>
              <a:t>14</a:t>
            </a:fld>
            <a:endParaRPr lang="en-US" altLang="en-US"/>
          </a:p>
        </p:txBody>
      </p:sp>
      <p:sp>
        <p:nvSpPr>
          <p:cNvPr id="143362" name="Rectangle 2">
            <a:extLst>
              <a:ext uri="{FF2B5EF4-FFF2-40B4-BE49-F238E27FC236}">
                <a16:creationId xmlns:a16="http://schemas.microsoft.com/office/drawing/2014/main" id="{A1BA5BE2-C724-2500-2720-911BD299020F}"/>
              </a:ext>
            </a:extLst>
          </p:cNvPr>
          <p:cNvSpPr>
            <a:spLocks noChangeArrowheads="1" noTextEdit="1"/>
          </p:cNvSpPr>
          <p:nvPr>
            <p:ph type="sldImg"/>
          </p:nvPr>
        </p:nvSpPr>
        <p:spPr>
          <a:ln/>
        </p:spPr>
      </p:sp>
      <p:sp>
        <p:nvSpPr>
          <p:cNvPr id="143363" name="Rectangle 3">
            <a:extLst>
              <a:ext uri="{FF2B5EF4-FFF2-40B4-BE49-F238E27FC236}">
                <a16:creationId xmlns:a16="http://schemas.microsoft.com/office/drawing/2014/main" id="{6BB07AEF-5568-2CCC-7C61-1E0DC36802D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E10DEF-486C-C703-B175-CB7D12F760A3}"/>
              </a:ext>
            </a:extLst>
          </p:cNvPr>
          <p:cNvSpPr>
            <a:spLocks noGrp="1" noChangeArrowheads="1"/>
          </p:cNvSpPr>
          <p:nvPr>
            <p:ph type="sldNum" sz="quarter" idx="5"/>
          </p:nvPr>
        </p:nvSpPr>
        <p:spPr>
          <a:ln/>
        </p:spPr>
        <p:txBody>
          <a:bodyPr/>
          <a:lstStyle/>
          <a:p>
            <a:fld id="{BBD33C49-6BD9-1447-AB06-CE4BE4D007C8}" type="slidenum">
              <a:rPr lang="en-US" altLang="en-US"/>
              <a:pPr/>
              <a:t>15</a:t>
            </a:fld>
            <a:endParaRPr lang="en-US" altLang="en-US"/>
          </a:p>
        </p:txBody>
      </p:sp>
      <p:sp>
        <p:nvSpPr>
          <p:cNvPr id="144386" name="Rectangle 2">
            <a:extLst>
              <a:ext uri="{FF2B5EF4-FFF2-40B4-BE49-F238E27FC236}">
                <a16:creationId xmlns:a16="http://schemas.microsoft.com/office/drawing/2014/main" id="{49FD350D-9A14-295D-0999-89241B0B7F39}"/>
              </a:ext>
            </a:extLst>
          </p:cNvPr>
          <p:cNvSpPr>
            <a:spLocks noChangeArrowheads="1" noTextEdit="1"/>
          </p:cNvSpPr>
          <p:nvPr>
            <p:ph type="sldImg"/>
          </p:nvPr>
        </p:nvSpPr>
        <p:spPr>
          <a:ln/>
        </p:spPr>
      </p:sp>
      <p:sp>
        <p:nvSpPr>
          <p:cNvPr id="144387" name="Rectangle 3">
            <a:extLst>
              <a:ext uri="{FF2B5EF4-FFF2-40B4-BE49-F238E27FC236}">
                <a16:creationId xmlns:a16="http://schemas.microsoft.com/office/drawing/2014/main" id="{E5F959FA-4CAD-AE34-E640-F6C4B198B7B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2C3EE0-73B7-BABD-5971-591B5F45B1F1}"/>
              </a:ext>
            </a:extLst>
          </p:cNvPr>
          <p:cNvSpPr>
            <a:spLocks noGrp="1" noChangeArrowheads="1"/>
          </p:cNvSpPr>
          <p:nvPr>
            <p:ph type="sldNum" sz="quarter" idx="5"/>
          </p:nvPr>
        </p:nvSpPr>
        <p:spPr>
          <a:ln/>
        </p:spPr>
        <p:txBody>
          <a:bodyPr/>
          <a:lstStyle/>
          <a:p>
            <a:fld id="{C884359D-6F09-A842-8F0D-154B522E0E76}" type="slidenum">
              <a:rPr lang="en-US" altLang="en-US"/>
              <a:pPr/>
              <a:t>17</a:t>
            </a:fld>
            <a:endParaRPr lang="en-US" altLang="en-US"/>
          </a:p>
        </p:txBody>
      </p:sp>
      <p:sp>
        <p:nvSpPr>
          <p:cNvPr id="145410" name="Rectangle 2">
            <a:extLst>
              <a:ext uri="{FF2B5EF4-FFF2-40B4-BE49-F238E27FC236}">
                <a16:creationId xmlns:a16="http://schemas.microsoft.com/office/drawing/2014/main" id="{3BDD4973-5F7E-BD34-ED93-C0295714CC7D}"/>
              </a:ext>
            </a:extLst>
          </p:cNvPr>
          <p:cNvSpPr>
            <a:spLocks noChangeArrowheads="1" noTextEdit="1"/>
          </p:cNvSpPr>
          <p:nvPr>
            <p:ph type="sldImg"/>
          </p:nvPr>
        </p:nvSpPr>
        <p:spPr>
          <a:ln/>
        </p:spPr>
      </p:sp>
      <p:sp>
        <p:nvSpPr>
          <p:cNvPr id="145411" name="Rectangle 3">
            <a:extLst>
              <a:ext uri="{FF2B5EF4-FFF2-40B4-BE49-F238E27FC236}">
                <a16:creationId xmlns:a16="http://schemas.microsoft.com/office/drawing/2014/main" id="{F612AB93-8D30-FB29-A67B-FAE41C9651C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AA5412-7181-811E-7016-1B31E4BFB1A7}"/>
              </a:ext>
            </a:extLst>
          </p:cNvPr>
          <p:cNvSpPr>
            <a:spLocks noGrp="1" noChangeArrowheads="1"/>
          </p:cNvSpPr>
          <p:nvPr>
            <p:ph type="sldNum" sz="quarter" idx="5"/>
          </p:nvPr>
        </p:nvSpPr>
        <p:spPr>
          <a:ln/>
        </p:spPr>
        <p:txBody>
          <a:bodyPr/>
          <a:lstStyle/>
          <a:p>
            <a:fld id="{55A02639-3F64-8247-A8FC-DDC3338C1BF1}" type="slidenum">
              <a:rPr lang="en-US" altLang="en-US"/>
              <a:pPr/>
              <a:t>18</a:t>
            </a:fld>
            <a:endParaRPr lang="en-US" altLang="en-US"/>
          </a:p>
        </p:txBody>
      </p:sp>
      <p:sp>
        <p:nvSpPr>
          <p:cNvPr id="146434" name="Rectangle 2">
            <a:extLst>
              <a:ext uri="{FF2B5EF4-FFF2-40B4-BE49-F238E27FC236}">
                <a16:creationId xmlns:a16="http://schemas.microsoft.com/office/drawing/2014/main" id="{99056B1F-BA19-0078-F2ED-4AB7C3B3B658}"/>
              </a:ext>
            </a:extLst>
          </p:cNvPr>
          <p:cNvSpPr>
            <a:spLocks noChangeArrowheads="1" noTextEdit="1"/>
          </p:cNvSpPr>
          <p:nvPr>
            <p:ph type="sldImg"/>
          </p:nvPr>
        </p:nvSpPr>
        <p:spPr>
          <a:ln/>
        </p:spPr>
      </p:sp>
      <p:sp>
        <p:nvSpPr>
          <p:cNvPr id="146435" name="Rectangle 3">
            <a:extLst>
              <a:ext uri="{FF2B5EF4-FFF2-40B4-BE49-F238E27FC236}">
                <a16:creationId xmlns:a16="http://schemas.microsoft.com/office/drawing/2014/main" id="{17B243A3-82AA-FC98-54B4-480CF7592CA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9D8959-D1F8-0030-59B9-014E0BA3BCC3}"/>
              </a:ext>
            </a:extLst>
          </p:cNvPr>
          <p:cNvSpPr>
            <a:spLocks noGrp="1" noChangeArrowheads="1"/>
          </p:cNvSpPr>
          <p:nvPr>
            <p:ph type="sldNum" sz="quarter" idx="5"/>
          </p:nvPr>
        </p:nvSpPr>
        <p:spPr>
          <a:ln/>
        </p:spPr>
        <p:txBody>
          <a:bodyPr/>
          <a:lstStyle/>
          <a:p>
            <a:fld id="{4B3646C6-1B77-C44B-8922-168AD910DEB7}" type="slidenum">
              <a:rPr lang="en-US" altLang="en-US"/>
              <a:pPr/>
              <a:t>19</a:t>
            </a:fld>
            <a:endParaRPr lang="en-US" altLang="en-US"/>
          </a:p>
        </p:txBody>
      </p:sp>
      <p:sp>
        <p:nvSpPr>
          <p:cNvPr id="147458" name="Rectangle 2">
            <a:extLst>
              <a:ext uri="{FF2B5EF4-FFF2-40B4-BE49-F238E27FC236}">
                <a16:creationId xmlns:a16="http://schemas.microsoft.com/office/drawing/2014/main" id="{29F25C37-7A83-CFD2-DA8B-944B82B8D8C8}"/>
              </a:ext>
            </a:extLst>
          </p:cNvPr>
          <p:cNvSpPr>
            <a:spLocks noChangeArrowheads="1" noTextEdit="1"/>
          </p:cNvSpPr>
          <p:nvPr>
            <p:ph type="sldImg"/>
          </p:nvPr>
        </p:nvSpPr>
        <p:spPr>
          <a:ln/>
        </p:spPr>
      </p:sp>
      <p:sp>
        <p:nvSpPr>
          <p:cNvPr id="147459" name="Rectangle 3">
            <a:extLst>
              <a:ext uri="{FF2B5EF4-FFF2-40B4-BE49-F238E27FC236}">
                <a16:creationId xmlns:a16="http://schemas.microsoft.com/office/drawing/2014/main" id="{F1687933-DB91-43E9-376A-E5D628AE5A9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056E3E-92F0-C62F-DCC0-7710F9466FA2}"/>
              </a:ext>
            </a:extLst>
          </p:cNvPr>
          <p:cNvSpPr>
            <a:spLocks noGrp="1" noChangeArrowheads="1"/>
          </p:cNvSpPr>
          <p:nvPr>
            <p:ph type="sldNum" sz="quarter" idx="5"/>
          </p:nvPr>
        </p:nvSpPr>
        <p:spPr>
          <a:ln/>
        </p:spPr>
        <p:txBody>
          <a:bodyPr/>
          <a:lstStyle/>
          <a:p>
            <a:fld id="{166DDB8E-D882-1D45-AD3D-0E40EC9D514E}" type="slidenum">
              <a:rPr lang="en-US" altLang="en-US"/>
              <a:pPr/>
              <a:t>20</a:t>
            </a:fld>
            <a:endParaRPr lang="en-US" altLang="en-US"/>
          </a:p>
        </p:txBody>
      </p:sp>
      <p:sp>
        <p:nvSpPr>
          <p:cNvPr id="148482" name="Rectangle 2">
            <a:extLst>
              <a:ext uri="{FF2B5EF4-FFF2-40B4-BE49-F238E27FC236}">
                <a16:creationId xmlns:a16="http://schemas.microsoft.com/office/drawing/2014/main" id="{D05FD257-BE91-A501-CC82-0C318C9766B3}"/>
              </a:ext>
            </a:extLst>
          </p:cNvPr>
          <p:cNvSpPr>
            <a:spLocks noChangeArrowheads="1" noTextEdit="1"/>
          </p:cNvSpPr>
          <p:nvPr>
            <p:ph type="sldImg"/>
          </p:nvPr>
        </p:nvSpPr>
        <p:spPr>
          <a:ln/>
        </p:spPr>
      </p:sp>
      <p:sp>
        <p:nvSpPr>
          <p:cNvPr id="148483" name="Rectangle 3">
            <a:extLst>
              <a:ext uri="{FF2B5EF4-FFF2-40B4-BE49-F238E27FC236}">
                <a16:creationId xmlns:a16="http://schemas.microsoft.com/office/drawing/2014/main" id="{B48B1041-BD3F-5CC5-5922-A3EDD3983E9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D43A77-3DC5-953A-6EC3-97C7451C9510}"/>
              </a:ext>
            </a:extLst>
          </p:cNvPr>
          <p:cNvSpPr>
            <a:spLocks noGrp="1" noChangeArrowheads="1"/>
          </p:cNvSpPr>
          <p:nvPr>
            <p:ph type="sldNum" sz="quarter" idx="5"/>
          </p:nvPr>
        </p:nvSpPr>
        <p:spPr>
          <a:ln/>
        </p:spPr>
        <p:txBody>
          <a:bodyPr/>
          <a:lstStyle/>
          <a:p>
            <a:fld id="{278E49FB-8302-3442-9F0D-C78EC90D0BEF}" type="slidenum">
              <a:rPr lang="en-US" altLang="en-US"/>
              <a:pPr/>
              <a:t>21</a:t>
            </a:fld>
            <a:endParaRPr lang="en-US" altLang="en-US"/>
          </a:p>
        </p:txBody>
      </p:sp>
      <p:sp>
        <p:nvSpPr>
          <p:cNvPr id="149506" name="Rectangle 2">
            <a:extLst>
              <a:ext uri="{FF2B5EF4-FFF2-40B4-BE49-F238E27FC236}">
                <a16:creationId xmlns:a16="http://schemas.microsoft.com/office/drawing/2014/main" id="{69F4B862-8FF3-8215-1F11-E639140E66E6}"/>
              </a:ext>
            </a:extLst>
          </p:cNvPr>
          <p:cNvSpPr>
            <a:spLocks noChangeArrowheads="1" noTextEdit="1"/>
          </p:cNvSpPr>
          <p:nvPr>
            <p:ph type="sldImg"/>
          </p:nvPr>
        </p:nvSpPr>
        <p:spPr>
          <a:ln/>
        </p:spPr>
      </p:sp>
      <p:sp>
        <p:nvSpPr>
          <p:cNvPr id="149507" name="Rectangle 3">
            <a:extLst>
              <a:ext uri="{FF2B5EF4-FFF2-40B4-BE49-F238E27FC236}">
                <a16:creationId xmlns:a16="http://schemas.microsoft.com/office/drawing/2014/main" id="{7D1FC39F-9E51-D8DA-30F6-F1AA897943B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97C80F-AF53-316E-CDD1-A2C8B3D99FF7}"/>
              </a:ext>
            </a:extLst>
          </p:cNvPr>
          <p:cNvSpPr>
            <a:spLocks noGrp="1" noChangeArrowheads="1"/>
          </p:cNvSpPr>
          <p:nvPr>
            <p:ph type="sldNum" sz="quarter" idx="5"/>
          </p:nvPr>
        </p:nvSpPr>
        <p:spPr>
          <a:ln/>
        </p:spPr>
        <p:txBody>
          <a:bodyPr/>
          <a:lstStyle/>
          <a:p>
            <a:fld id="{65779E86-9CBF-6746-ACD2-2FDC250A4AFD}" type="slidenum">
              <a:rPr lang="en-US" altLang="en-US"/>
              <a:pPr/>
              <a:t>3</a:t>
            </a:fld>
            <a:endParaRPr lang="en-US" altLang="en-US"/>
          </a:p>
        </p:txBody>
      </p:sp>
      <p:sp>
        <p:nvSpPr>
          <p:cNvPr id="210946" name="Rectangle 2">
            <a:extLst>
              <a:ext uri="{FF2B5EF4-FFF2-40B4-BE49-F238E27FC236}">
                <a16:creationId xmlns:a16="http://schemas.microsoft.com/office/drawing/2014/main" id="{2062256F-7273-9C39-8DF0-682497A574D9}"/>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0947" name="Rectangle 3">
            <a:extLst>
              <a:ext uri="{FF2B5EF4-FFF2-40B4-BE49-F238E27FC236}">
                <a16:creationId xmlns:a16="http://schemas.microsoft.com/office/drawing/2014/main" id="{9A088629-DEDA-1469-B0E2-1AA0C86E7F4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C64785-5F71-AC61-97BC-02CB29036D8E}"/>
              </a:ext>
            </a:extLst>
          </p:cNvPr>
          <p:cNvSpPr>
            <a:spLocks noGrp="1" noChangeArrowheads="1"/>
          </p:cNvSpPr>
          <p:nvPr>
            <p:ph type="sldNum" sz="quarter" idx="5"/>
          </p:nvPr>
        </p:nvSpPr>
        <p:spPr>
          <a:ln/>
        </p:spPr>
        <p:txBody>
          <a:bodyPr/>
          <a:lstStyle/>
          <a:p>
            <a:fld id="{652652C5-B184-8C41-BC79-BFA1F1D34D2C}" type="slidenum">
              <a:rPr lang="en-US" altLang="en-US"/>
              <a:pPr/>
              <a:t>22</a:t>
            </a:fld>
            <a:endParaRPr lang="en-US" altLang="en-US"/>
          </a:p>
        </p:txBody>
      </p:sp>
      <p:sp>
        <p:nvSpPr>
          <p:cNvPr id="150530" name="Rectangle 2">
            <a:extLst>
              <a:ext uri="{FF2B5EF4-FFF2-40B4-BE49-F238E27FC236}">
                <a16:creationId xmlns:a16="http://schemas.microsoft.com/office/drawing/2014/main" id="{1795EA27-1DBC-7276-3587-E9C5FF7B49FB}"/>
              </a:ext>
            </a:extLst>
          </p:cNvPr>
          <p:cNvSpPr>
            <a:spLocks noChangeArrowheads="1" noTextEdit="1"/>
          </p:cNvSpPr>
          <p:nvPr>
            <p:ph type="sldImg"/>
          </p:nvPr>
        </p:nvSpPr>
        <p:spPr>
          <a:ln/>
        </p:spPr>
      </p:sp>
      <p:sp>
        <p:nvSpPr>
          <p:cNvPr id="150531" name="Rectangle 3">
            <a:extLst>
              <a:ext uri="{FF2B5EF4-FFF2-40B4-BE49-F238E27FC236}">
                <a16:creationId xmlns:a16="http://schemas.microsoft.com/office/drawing/2014/main" id="{5ECEE7EA-7DFD-6F98-7E19-C0138FDE723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DA9BEB5-1A3A-D294-5465-22CB293D4895}"/>
              </a:ext>
            </a:extLst>
          </p:cNvPr>
          <p:cNvSpPr>
            <a:spLocks noGrp="1" noChangeArrowheads="1"/>
          </p:cNvSpPr>
          <p:nvPr>
            <p:ph type="sldNum" sz="quarter" idx="5"/>
          </p:nvPr>
        </p:nvSpPr>
        <p:spPr>
          <a:ln/>
        </p:spPr>
        <p:txBody>
          <a:bodyPr/>
          <a:lstStyle/>
          <a:p>
            <a:fld id="{C81B98C8-3F5B-514A-B1E1-AAC0D8EACC19}" type="slidenum">
              <a:rPr lang="en-US" altLang="en-US"/>
              <a:pPr/>
              <a:t>23</a:t>
            </a:fld>
            <a:endParaRPr lang="en-US" altLang="en-US"/>
          </a:p>
        </p:txBody>
      </p:sp>
      <p:sp>
        <p:nvSpPr>
          <p:cNvPr id="151554" name="Rectangle 2">
            <a:extLst>
              <a:ext uri="{FF2B5EF4-FFF2-40B4-BE49-F238E27FC236}">
                <a16:creationId xmlns:a16="http://schemas.microsoft.com/office/drawing/2014/main" id="{EA591BCD-97C2-393D-E020-5E82D0B07501}"/>
              </a:ext>
            </a:extLst>
          </p:cNvPr>
          <p:cNvSpPr>
            <a:spLocks noChangeArrowheads="1" noTextEdit="1"/>
          </p:cNvSpPr>
          <p:nvPr>
            <p:ph type="sldImg"/>
          </p:nvPr>
        </p:nvSpPr>
        <p:spPr>
          <a:ln/>
        </p:spPr>
      </p:sp>
      <p:sp>
        <p:nvSpPr>
          <p:cNvPr id="151555" name="Rectangle 3">
            <a:extLst>
              <a:ext uri="{FF2B5EF4-FFF2-40B4-BE49-F238E27FC236}">
                <a16:creationId xmlns:a16="http://schemas.microsoft.com/office/drawing/2014/main" id="{5ED3A22F-28B8-C994-C5AB-605F18D6430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A95808-2D19-112F-2E3E-3759CD1B7328}"/>
              </a:ext>
            </a:extLst>
          </p:cNvPr>
          <p:cNvSpPr>
            <a:spLocks noGrp="1" noChangeArrowheads="1"/>
          </p:cNvSpPr>
          <p:nvPr>
            <p:ph type="sldNum" sz="quarter" idx="5"/>
          </p:nvPr>
        </p:nvSpPr>
        <p:spPr>
          <a:ln/>
        </p:spPr>
        <p:txBody>
          <a:bodyPr/>
          <a:lstStyle/>
          <a:p>
            <a:fld id="{F1F48831-809B-A44B-8218-D56D816F787E}" type="slidenum">
              <a:rPr lang="en-US" altLang="en-US"/>
              <a:pPr/>
              <a:t>26</a:t>
            </a:fld>
            <a:endParaRPr lang="en-US" altLang="en-US"/>
          </a:p>
        </p:txBody>
      </p:sp>
      <p:sp>
        <p:nvSpPr>
          <p:cNvPr id="154626" name="Rectangle 2">
            <a:extLst>
              <a:ext uri="{FF2B5EF4-FFF2-40B4-BE49-F238E27FC236}">
                <a16:creationId xmlns:a16="http://schemas.microsoft.com/office/drawing/2014/main" id="{12CDD55A-0257-9A6C-17B7-216A14270675}"/>
              </a:ext>
            </a:extLst>
          </p:cNvPr>
          <p:cNvSpPr>
            <a:spLocks noChangeArrowheads="1" noTextEdit="1"/>
          </p:cNvSpPr>
          <p:nvPr>
            <p:ph type="sldImg"/>
          </p:nvPr>
        </p:nvSpPr>
        <p:spPr>
          <a:ln/>
        </p:spPr>
      </p:sp>
      <p:sp>
        <p:nvSpPr>
          <p:cNvPr id="154627" name="Rectangle 3">
            <a:extLst>
              <a:ext uri="{FF2B5EF4-FFF2-40B4-BE49-F238E27FC236}">
                <a16:creationId xmlns:a16="http://schemas.microsoft.com/office/drawing/2014/main" id="{D82426DD-BE90-8E12-777A-8CF3266E9CF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7D6B67-BDA7-4EC0-87C5-1284BBBAFCFF}"/>
              </a:ext>
            </a:extLst>
          </p:cNvPr>
          <p:cNvSpPr>
            <a:spLocks noGrp="1" noChangeArrowheads="1"/>
          </p:cNvSpPr>
          <p:nvPr>
            <p:ph type="sldNum" sz="quarter" idx="5"/>
          </p:nvPr>
        </p:nvSpPr>
        <p:spPr>
          <a:ln/>
        </p:spPr>
        <p:txBody>
          <a:bodyPr/>
          <a:lstStyle/>
          <a:p>
            <a:fld id="{76E5310E-B068-CB4D-992C-871B90433CC4}" type="slidenum">
              <a:rPr lang="en-US" altLang="en-US"/>
              <a:pPr/>
              <a:t>27</a:t>
            </a:fld>
            <a:endParaRPr lang="en-US" altLang="en-US"/>
          </a:p>
        </p:txBody>
      </p:sp>
      <p:sp>
        <p:nvSpPr>
          <p:cNvPr id="155650" name="Rectangle 2">
            <a:extLst>
              <a:ext uri="{FF2B5EF4-FFF2-40B4-BE49-F238E27FC236}">
                <a16:creationId xmlns:a16="http://schemas.microsoft.com/office/drawing/2014/main" id="{715E7AA5-2019-2D68-2E35-E26553B80803}"/>
              </a:ext>
            </a:extLst>
          </p:cNvPr>
          <p:cNvSpPr>
            <a:spLocks noChangeArrowheads="1" noTextEdit="1"/>
          </p:cNvSpPr>
          <p:nvPr>
            <p:ph type="sldImg"/>
          </p:nvPr>
        </p:nvSpPr>
        <p:spPr>
          <a:ln/>
        </p:spPr>
      </p:sp>
      <p:sp>
        <p:nvSpPr>
          <p:cNvPr id="155651" name="Rectangle 3">
            <a:extLst>
              <a:ext uri="{FF2B5EF4-FFF2-40B4-BE49-F238E27FC236}">
                <a16:creationId xmlns:a16="http://schemas.microsoft.com/office/drawing/2014/main" id="{D99B1473-A995-A0D0-565A-F60A77C0CF0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358382-4D72-57CD-0DA4-81C81362BC2C}"/>
              </a:ext>
            </a:extLst>
          </p:cNvPr>
          <p:cNvSpPr>
            <a:spLocks noGrp="1" noChangeArrowheads="1"/>
          </p:cNvSpPr>
          <p:nvPr>
            <p:ph type="sldNum" sz="quarter" idx="5"/>
          </p:nvPr>
        </p:nvSpPr>
        <p:spPr>
          <a:ln/>
        </p:spPr>
        <p:txBody>
          <a:bodyPr/>
          <a:lstStyle/>
          <a:p>
            <a:fld id="{11E61F9A-CACF-844B-898F-7456F4EC57F6}" type="slidenum">
              <a:rPr lang="en-US" altLang="en-US"/>
              <a:pPr/>
              <a:t>28</a:t>
            </a:fld>
            <a:endParaRPr lang="en-US" altLang="en-US"/>
          </a:p>
        </p:txBody>
      </p:sp>
      <p:sp>
        <p:nvSpPr>
          <p:cNvPr id="156674" name="Rectangle 2">
            <a:extLst>
              <a:ext uri="{FF2B5EF4-FFF2-40B4-BE49-F238E27FC236}">
                <a16:creationId xmlns:a16="http://schemas.microsoft.com/office/drawing/2014/main" id="{1154ECE8-93C1-8DF5-90EE-28D246AC02BC}"/>
              </a:ext>
            </a:extLst>
          </p:cNvPr>
          <p:cNvSpPr>
            <a:spLocks noChangeArrowheads="1" noTextEdit="1"/>
          </p:cNvSpPr>
          <p:nvPr>
            <p:ph type="sldImg"/>
          </p:nvPr>
        </p:nvSpPr>
        <p:spPr>
          <a:ln/>
        </p:spPr>
      </p:sp>
      <p:sp>
        <p:nvSpPr>
          <p:cNvPr id="156675" name="Rectangle 3">
            <a:extLst>
              <a:ext uri="{FF2B5EF4-FFF2-40B4-BE49-F238E27FC236}">
                <a16:creationId xmlns:a16="http://schemas.microsoft.com/office/drawing/2014/main" id="{13640D35-D31F-BA5F-4BC7-867F5047A4D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7D58A0A-3751-C66B-1A94-94FD4ADBAD9A}"/>
              </a:ext>
            </a:extLst>
          </p:cNvPr>
          <p:cNvSpPr>
            <a:spLocks noGrp="1" noChangeArrowheads="1"/>
          </p:cNvSpPr>
          <p:nvPr>
            <p:ph type="sldNum" sz="quarter" idx="5"/>
          </p:nvPr>
        </p:nvSpPr>
        <p:spPr>
          <a:ln/>
        </p:spPr>
        <p:txBody>
          <a:bodyPr/>
          <a:lstStyle/>
          <a:p>
            <a:fld id="{1C107CB7-803A-EE44-AF30-A59170A423BF}" type="slidenum">
              <a:rPr lang="en-US" altLang="en-US"/>
              <a:pPr/>
              <a:t>29</a:t>
            </a:fld>
            <a:endParaRPr lang="en-US" altLang="en-US"/>
          </a:p>
        </p:txBody>
      </p:sp>
      <p:sp>
        <p:nvSpPr>
          <p:cNvPr id="157698" name="Rectangle 2">
            <a:extLst>
              <a:ext uri="{FF2B5EF4-FFF2-40B4-BE49-F238E27FC236}">
                <a16:creationId xmlns:a16="http://schemas.microsoft.com/office/drawing/2014/main" id="{B1F9D56C-E600-DAFA-C44D-D1C76EA9E689}"/>
              </a:ext>
            </a:extLst>
          </p:cNvPr>
          <p:cNvSpPr>
            <a:spLocks noChangeArrowheads="1" noTextEdit="1"/>
          </p:cNvSpPr>
          <p:nvPr>
            <p:ph type="sldImg"/>
          </p:nvPr>
        </p:nvSpPr>
        <p:spPr>
          <a:ln/>
        </p:spPr>
      </p:sp>
      <p:sp>
        <p:nvSpPr>
          <p:cNvPr id="157699" name="Rectangle 3">
            <a:extLst>
              <a:ext uri="{FF2B5EF4-FFF2-40B4-BE49-F238E27FC236}">
                <a16:creationId xmlns:a16="http://schemas.microsoft.com/office/drawing/2014/main" id="{12C0B986-45A4-E8D7-F03A-1AC27C35BAA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0FEF47-C150-52B4-5CF7-907AD39BBE6F}"/>
              </a:ext>
            </a:extLst>
          </p:cNvPr>
          <p:cNvSpPr>
            <a:spLocks noGrp="1" noChangeArrowheads="1"/>
          </p:cNvSpPr>
          <p:nvPr>
            <p:ph type="sldNum" sz="quarter" idx="5"/>
          </p:nvPr>
        </p:nvSpPr>
        <p:spPr>
          <a:ln/>
        </p:spPr>
        <p:txBody>
          <a:bodyPr/>
          <a:lstStyle/>
          <a:p>
            <a:fld id="{5D7CD97B-B7F7-8944-9FD7-7D31E7F38EFE}" type="slidenum">
              <a:rPr lang="en-US" altLang="en-US"/>
              <a:pPr/>
              <a:t>30</a:t>
            </a:fld>
            <a:endParaRPr lang="en-US" altLang="en-US"/>
          </a:p>
        </p:txBody>
      </p:sp>
      <p:sp>
        <p:nvSpPr>
          <p:cNvPr id="158722" name="Rectangle 2">
            <a:extLst>
              <a:ext uri="{FF2B5EF4-FFF2-40B4-BE49-F238E27FC236}">
                <a16:creationId xmlns:a16="http://schemas.microsoft.com/office/drawing/2014/main" id="{B296E9B3-3175-7C3C-C305-3D3D6E594B67}"/>
              </a:ext>
            </a:extLst>
          </p:cNvPr>
          <p:cNvSpPr>
            <a:spLocks noChangeArrowheads="1" noTextEdit="1"/>
          </p:cNvSpPr>
          <p:nvPr>
            <p:ph type="sldImg"/>
          </p:nvPr>
        </p:nvSpPr>
        <p:spPr>
          <a:ln/>
        </p:spPr>
      </p:sp>
      <p:sp>
        <p:nvSpPr>
          <p:cNvPr id="158723" name="Rectangle 3">
            <a:extLst>
              <a:ext uri="{FF2B5EF4-FFF2-40B4-BE49-F238E27FC236}">
                <a16:creationId xmlns:a16="http://schemas.microsoft.com/office/drawing/2014/main" id="{0A34B62A-D1AF-F066-5343-9DFF1837868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78943D-1615-8547-1C17-D44173E73E96}"/>
              </a:ext>
            </a:extLst>
          </p:cNvPr>
          <p:cNvSpPr>
            <a:spLocks noGrp="1" noChangeArrowheads="1"/>
          </p:cNvSpPr>
          <p:nvPr>
            <p:ph type="sldNum" sz="quarter" idx="5"/>
          </p:nvPr>
        </p:nvSpPr>
        <p:spPr>
          <a:ln/>
        </p:spPr>
        <p:txBody>
          <a:bodyPr/>
          <a:lstStyle/>
          <a:p>
            <a:fld id="{D4518C3B-7A7E-BA43-9C52-7DB386004007}" type="slidenum">
              <a:rPr lang="en-US" altLang="en-US"/>
              <a:pPr/>
              <a:t>31</a:t>
            </a:fld>
            <a:endParaRPr lang="en-US" altLang="en-US"/>
          </a:p>
        </p:txBody>
      </p:sp>
      <p:sp>
        <p:nvSpPr>
          <p:cNvPr id="159746" name="Rectangle 2">
            <a:extLst>
              <a:ext uri="{FF2B5EF4-FFF2-40B4-BE49-F238E27FC236}">
                <a16:creationId xmlns:a16="http://schemas.microsoft.com/office/drawing/2014/main" id="{B643B34F-A57C-B703-4691-9B6AA5A8FCF8}"/>
              </a:ext>
            </a:extLst>
          </p:cNvPr>
          <p:cNvSpPr>
            <a:spLocks noChangeArrowheads="1" noTextEdit="1"/>
          </p:cNvSpPr>
          <p:nvPr>
            <p:ph type="sldImg"/>
          </p:nvPr>
        </p:nvSpPr>
        <p:spPr>
          <a:ln/>
        </p:spPr>
      </p:sp>
      <p:sp>
        <p:nvSpPr>
          <p:cNvPr id="159747" name="Rectangle 3">
            <a:extLst>
              <a:ext uri="{FF2B5EF4-FFF2-40B4-BE49-F238E27FC236}">
                <a16:creationId xmlns:a16="http://schemas.microsoft.com/office/drawing/2014/main" id="{D6EFD661-F08E-C13E-7411-BC87867390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CBF166-C6CD-9EE3-8031-47FAB924634B}"/>
              </a:ext>
            </a:extLst>
          </p:cNvPr>
          <p:cNvSpPr>
            <a:spLocks noGrp="1" noChangeArrowheads="1"/>
          </p:cNvSpPr>
          <p:nvPr>
            <p:ph type="sldNum" sz="quarter" idx="5"/>
          </p:nvPr>
        </p:nvSpPr>
        <p:spPr>
          <a:ln/>
        </p:spPr>
        <p:txBody>
          <a:bodyPr/>
          <a:lstStyle/>
          <a:p>
            <a:fld id="{C5DBD5DA-487B-8D4B-8844-5229B656F2D1}" type="slidenum">
              <a:rPr lang="en-US" altLang="en-US"/>
              <a:pPr/>
              <a:t>32</a:t>
            </a:fld>
            <a:endParaRPr lang="en-US" altLang="en-US"/>
          </a:p>
        </p:txBody>
      </p:sp>
      <p:sp>
        <p:nvSpPr>
          <p:cNvPr id="160770" name="Rectangle 2">
            <a:extLst>
              <a:ext uri="{FF2B5EF4-FFF2-40B4-BE49-F238E27FC236}">
                <a16:creationId xmlns:a16="http://schemas.microsoft.com/office/drawing/2014/main" id="{69B6B79D-C1E0-F66C-03D0-CA8B02BA6B8F}"/>
              </a:ext>
            </a:extLst>
          </p:cNvPr>
          <p:cNvSpPr>
            <a:spLocks noChangeArrowheads="1" noTextEdit="1"/>
          </p:cNvSpPr>
          <p:nvPr>
            <p:ph type="sldImg"/>
          </p:nvPr>
        </p:nvSpPr>
        <p:spPr>
          <a:ln/>
        </p:spPr>
      </p:sp>
      <p:sp>
        <p:nvSpPr>
          <p:cNvPr id="160771" name="Rectangle 3">
            <a:extLst>
              <a:ext uri="{FF2B5EF4-FFF2-40B4-BE49-F238E27FC236}">
                <a16:creationId xmlns:a16="http://schemas.microsoft.com/office/drawing/2014/main" id="{68A2A943-EB2A-9FF8-CA09-D4329283ACD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BE3A32-C0FE-D23F-92C5-D812F457830D}"/>
              </a:ext>
            </a:extLst>
          </p:cNvPr>
          <p:cNvSpPr>
            <a:spLocks noGrp="1" noChangeArrowheads="1"/>
          </p:cNvSpPr>
          <p:nvPr>
            <p:ph type="sldNum" sz="quarter" idx="5"/>
          </p:nvPr>
        </p:nvSpPr>
        <p:spPr>
          <a:ln/>
        </p:spPr>
        <p:txBody>
          <a:bodyPr/>
          <a:lstStyle/>
          <a:p>
            <a:fld id="{132D0D8F-9B23-F34A-A81E-CFFC33B39636}" type="slidenum">
              <a:rPr lang="en-US" altLang="en-US"/>
              <a:pPr/>
              <a:t>33</a:t>
            </a:fld>
            <a:endParaRPr lang="en-US" altLang="en-US"/>
          </a:p>
        </p:txBody>
      </p:sp>
      <p:sp>
        <p:nvSpPr>
          <p:cNvPr id="161794" name="Rectangle 2">
            <a:extLst>
              <a:ext uri="{FF2B5EF4-FFF2-40B4-BE49-F238E27FC236}">
                <a16:creationId xmlns:a16="http://schemas.microsoft.com/office/drawing/2014/main" id="{47D791A1-9EBC-9EA7-AA0E-CACE42574CCD}"/>
              </a:ext>
            </a:extLst>
          </p:cNvPr>
          <p:cNvSpPr>
            <a:spLocks noChangeArrowheads="1" noTextEdit="1"/>
          </p:cNvSpPr>
          <p:nvPr>
            <p:ph type="sldImg"/>
          </p:nvPr>
        </p:nvSpPr>
        <p:spPr>
          <a:ln/>
        </p:spPr>
      </p:sp>
      <p:sp>
        <p:nvSpPr>
          <p:cNvPr id="161795" name="Rectangle 3">
            <a:extLst>
              <a:ext uri="{FF2B5EF4-FFF2-40B4-BE49-F238E27FC236}">
                <a16:creationId xmlns:a16="http://schemas.microsoft.com/office/drawing/2014/main" id="{453A381C-75F5-9AB8-113C-8F431B185AA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246269-B39E-40D3-7D7A-C126022AC210}"/>
              </a:ext>
            </a:extLst>
          </p:cNvPr>
          <p:cNvSpPr>
            <a:spLocks noGrp="1" noChangeArrowheads="1"/>
          </p:cNvSpPr>
          <p:nvPr>
            <p:ph type="sldNum" sz="quarter" idx="5"/>
          </p:nvPr>
        </p:nvSpPr>
        <p:spPr>
          <a:ln/>
        </p:spPr>
        <p:txBody>
          <a:bodyPr/>
          <a:lstStyle/>
          <a:p>
            <a:fld id="{240B8E59-5F5C-4745-AD6A-C1A5B030145B}" type="slidenum">
              <a:rPr lang="en-US" altLang="en-US"/>
              <a:pPr/>
              <a:t>4</a:t>
            </a:fld>
            <a:endParaRPr lang="en-US" altLang="en-US"/>
          </a:p>
        </p:txBody>
      </p:sp>
      <p:sp>
        <p:nvSpPr>
          <p:cNvPr id="212994" name="Rectangle 2">
            <a:extLst>
              <a:ext uri="{FF2B5EF4-FFF2-40B4-BE49-F238E27FC236}">
                <a16:creationId xmlns:a16="http://schemas.microsoft.com/office/drawing/2014/main" id="{274664CD-C2BD-4376-7C9B-F10FF774A3C8}"/>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2995" name="Rectangle 3">
            <a:extLst>
              <a:ext uri="{FF2B5EF4-FFF2-40B4-BE49-F238E27FC236}">
                <a16:creationId xmlns:a16="http://schemas.microsoft.com/office/drawing/2014/main" id="{5D5F39F0-9F22-4DFC-CA94-80E2289D4740}"/>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BB2157-38C3-976A-D2C3-FFC7A25D93A2}"/>
              </a:ext>
            </a:extLst>
          </p:cNvPr>
          <p:cNvSpPr>
            <a:spLocks noGrp="1" noChangeArrowheads="1"/>
          </p:cNvSpPr>
          <p:nvPr>
            <p:ph type="sldNum" sz="quarter" idx="5"/>
          </p:nvPr>
        </p:nvSpPr>
        <p:spPr>
          <a:ln/>
        </p:spPr>
        <p:txBody>
          <a:bodyPr/>
          <a:lstStyle/>
          <a:p>
            <a:fld id="{295C746F-58C8-714D-B39F-F382867764D4}" type="slidenum">
              <a:rPr lang="en-US" altLang="en-US"/>
              <a:pPr/>
              <a:t>34</a:t>
            </a:fld>
            <a:endParaRPr lang="en-US" altLang="en-US"/>
          </a:p>
        </p:txBody>
      </p:sp>
      <p:sp>
        <p:nvSpPr>
          <p:cNvPr id="162818" name="Rectangle 2">
            <a:extLst>
              <a:ext uri="{FF2B5EF4-FFF2-40B4-BE49-F238E27FC236}">
                <a16:creationId xmlns:a16="http://schemas.microsoft.com/office/drawing/2014/main" id="{A314958E-338E-ECED-FD02-D29F08705F76}"/>
              </a:ext>
            </a:extLst>
          </p:cNvPr>
          <p:cNvSpPr>
            <a:spLocks noChangeArrowheads="1" noTextEdit="1"/>
          </p:cNvSpPr>
          <p:nvPr>
            <p:ph type="sldImg"/>
          </p:nvPr>
        </p:nvSpPr>
        <p:spPr>
          <a:ln/>
        </p:spPr>
      </p:sp>
      <p:sp>
        <p:nvSpPr>
          <p:cNvPr id="162819" name="Rectangle 3">
            <a:extLst>
              <a:ext uri="{FF2B5EF4-FFF2-40B4-BE49-F238E27FC236}">
                <a16:creationId xmlns:a16="http://schemas.microsoft.com/office/drawing/2014/main" id="{EACF8DD8-CDB9-B930-EF79-722D0764730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210EC2-8CEB-979A-BD02-156886A15940}"/>
              </a:ext>
            </a:extLst>
          </p:cNvPr>
          <p:cNvSpPr>
            <a:spLocks noGrp="1" noChangeArrowheads="1"/>
          </p:cNvSpPr>
          <p:nvPr>
            <p:ph type="sldNum" sz="quarter" idx="5"/>
          </p:nvPr>
        </p:nvSpPr>
        <p:spPr>
          <a:ln/>
        </p:spPr>
        <p:txBody>
          <a:bodyPr/>
          <a:lstStyle/>
          <a:p>
            <a:fld id="{631C51E7-AE51-E74E-975E-47B7F2A83EE1}" type="slidenum">
              <a:rPr lang="en-US" altLang="en-US"/>
              <a:pPr/>
              <a:t>35</a:t>
            </a:fld>
            <a:endParaRPr lang="en-US" altLang="en-US"/>
          </a:p>
        </p:txBody>
      </p:sp>
      <p:sp>
        <p:nvSpPr>
          <p:cNvPr id="163842" name="Rectangle 2">
            <a:extLst>
              <a:ext uri="{FF2B5EF4-FFF2-40B4-BE49-F238E27FC236}">
                <a16:creationId xmlns:a16="http://schemas.microsoft.com/office/drawing/2014/main" id="{E313E14C-22C1-E2FA-7B2A-E04EFF7E94F9}"/>
              </a:ext>
            </a:extLst>
          </p:cNvPr>
          <p:cNvSpPr>
            <a:spLocks noChangeArrowheads="1" noTextEdit="1"/>
          </p:cNvSpPr>
          <p:nvPr>
            <p:ph type="sldImg"/>
          </p:nvPr>
        </p:nvSpPr>
        <p:spPr>
          <a:ln/>
        </p:spPr>
      </p:sp>
      <p:sp>
        <p:nvSpPr>
          <p:cNvPr id="163843" name="Rectangle 3">
            <a:extLst>
              <a:ext uri="{FF2B5EF4-FFF2-40B4-BE49-F238E27FC236}">
                <a16:creationId xmlns:a16="http://schemas.microsoft.com/office/drawing/2014/main" id="{6FA5B4B7-08DF-A4BA-6261-10049D082CD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B881BC-2E92-25D8-E1A0-4E38B1C84D81}"/>
              </a:ext>
            </a:extLst>
          </p:cNvPr>
          <p:cNvSpPr>
            <a:spLocks noGrp="1" noChangeArrowheads="1"/>
          </p:cNvSpPr>
          <p:nvPr>
            <p:ph type="sldNum" sz="quarter" idx="5"/>
          </p:nvPr>
        </p:nvSpPr>
        <p:spPr>
          <a:ln/>
        </p:spPr>
        <p:txBody>
          <a:bodyPr/>
          <a:lstStyle/>
          <a:p>
            <a:fld id="{E7474A9F-4491-1C4A-8826-E516517FE2F8}" type="slidenum">
              <a:rPr lang="en-US" altLang="en-US"/>
              <a:pPr/>
              <a:t>36</a:t>
            </a:fld>
            <a:endParaRPr lang="en-US" altLang="en-US"/>
          </a:p>
        </p:txBody>
      </p:sp>
      <p:sp>
        <p:nvSpPr>
          <p:cNvPr id="164866" name="Rectangle 2">
            <a:extLst>
              <a:ext uri="{FF2B5EF4-FFF2-40B4-BE49-F238E27FC236}">
                <a16:creationId xmlns:a16="http://schemas.microsoft.com/office/drawing/2014/main" id="{8A7EEB2D-F497-3857-CD4C-48FF55F8DB79}"/>
              </a:ext>
            </a:extLst>
          </p:cNvPr>
          <p:cNvSpPr>
            <a:spLocks noChangeArrowheads="1" noTextEdit="1"/>
          </p:cNvSpPr>
          <p:nvPr>
            <p:ph type="sldImg"/>
          </p:nvPr>
        </p:nvSpPr>
        <p:spPr>
          <a:ln/>
        </p:spPr>
      </p:sp>
      <p:sp>
        <p:nvSpPr>
          <p:cNvPr id="164867" name="Rectangle 3">
            <a:extLst>
              <a:ext uri="{FF2B5EF4-FFF2-40B4-BE49-F238E27FC236}">
                <a16:creationId xmlns:a16="http://schemas.microsoft.com/office/drawing/2014/main" id="{2AE2F92C-49F3-B552-CAEE-3ACE607A4B1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12DE91-A14C-D4EE-37BE-9C707F9F373C}"/>
              </a:ext>
            </a:extLst>
          </p:cNvPr>
          <p:cNvSpPr>
            <a:spLocks noGrp="1" noChangeArrowheads="1"/>
          </p:cNvSpPr>
          <p:nvPr>
            <p:ph type="sldNum" sz="quarter" idx="5"/>
          </p:nvPr>
        </p:nvSpPr>
        <p:spPr>
          <a:ln/>
        </p:spPr>
        <p:txBody>
          <a:bodyPr/>
          <a:lstStyle/>
          <a:p>
            <a:fld id="{F5207B66-B493-AE43-B49F-14FDAA223C19}" type="slidenum">
              <a:rPr lang="en-US" altLang="en-US"/>
              <a:pPr/>
              <a:t>37</a:t>
            </a:fld>
            <a:endParaRPr lang="en-US" altLang="en-US"/>
          </a:p>
        </p:txBody>
      </p:sp>
      <p:sp>
        <p:nvSpPr>
          <p:cNvPr id="165890" name="Rectangle 2">
            <a:extLst>
              <a:ext uri="{FF2B5EF4-FFF2-40B4-BE49-F238E27FC236}">
                <a16:creationId xmlns:a16="http://schemas.microsoft.com/office/drawing/2014/main" id="{0C43035A-7CE6-CE24-6011-FB4F752E47E2}"/>
              </a:ext>
            </a:extLst>
          </p:cNvPr>
          <p:cNvSpPr>
            <a:spLocks noChangeArrowheads="1" noTextEdit="1"/>
          </p:cNvSpPr>
          <p:nvPr>
            <p:ph type="sldImg"/>
          </p:nvPr>
        </p:nvSpPr>
        <p:spPr>
          <a:ln/>
        </p:spPr>
      </p:sp>
      <p:sp>
        <p:nvSpPr>
          <p:cNvPr id="165891" name="Rectangle 3">
            <a:extLst>
              <a:ext uri="{FF2B5EF4-FFF2-40B4-BE49-F238E27FC236}">
                <a16:creationId xmlns:a16="http://schemas.microsoft.com/office/drawing/2014/main" id="{E100A0B5-DC67-D1C9-398D-547A2ED283A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D80A5D-F23A-8A7C-3DE1-CD5C41252312}"/>
              </a:ext>
            </a:extLst>
          </p:cNvPr>
          <p:cNvSpPr>
            <a:spLocks noGrp="1" noChangeArrowheads="1"/>
          </p:cNvSpPr>
          <p:nvPr>
            <p:ph type="sldNum" sz="quarter" idx="5"/>
          </p:nvPr>
        </p:nvSpPr>
        <p:spPr>
          <a:ln/>
        </p:spPr>
        <p:txBody>
          <a:bodyPr/>
          <a:lstStyle/>
          <a:p>
            <a:fld id="{671961D4-75EE-B248-95FC-87AC2A263ED1}" type="slidenum">
              <a:rPr lang="en-US" altLang="en-US"/>
              <a:pPr/>
              <a:t>38</a:t>
            </a:fld>
            <a:endParaRPr lang="en-US" altLang="en-US"/>
          </a:p>
        </p:txBody>
      </p:sp>
      <p:sp>
        <p:nvSpPr>
          <p:cNvPr id="166914" name="Rectangle 2">
            <a:extLst>
              <a:ext uri="{FF2B5EF4-FFF2-40B4-BE49-F238E27FC236}">
                <a16:creationId xmlns:a16="http://schemas.microsoft.com/office/drawing/2014/main" id="{FBC368E4-D74D-604B-0C07-00E0307519DC}"/>
              </a:ext>
            </a:extLst>
          </p:cNvPr>
          <p:cNvSpPr>
            <a:spLocks noChangeArrowheads="1" noTextEdit="1"/>
          </p:cNvSpPr>
          <p:nvPr>
            <p:ph type="sldImg"/>
          </p:nvPr>
        </p:nvSpPr>
        <p:spPr>
          <a:ln/>
        </p:spPr>
      </p:sp>
      <p:sp>
        <p:nvSpPr>
          <p:cNvPr id="166915" name="Rectangle 3">
            <a:extLst>
              <a:ext uri="{FF2B5EF4-FFF2-40B4-BE49-F238E27FC236}">
                <a16:creationId xmlns:a16="http://schemas.microsoft.com/office/drawing/2014/main" id="{E172B65A-584C-314B-C3AA-16E196673C7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E352BA-42C9-BAAA-547D-E7CAFBE00B55}"/>
              </a:ext>
            </a:extLst>
          </p:cNvPr>
          <p:cNvSpPr>
            <a:spLocks noGrp="1" noChangeArrowheads="1"/>
          </p:cNvSpPr>
          <p:nvPr>
            <p:ph type="sldNum" sz="quarter" idx="5"/>
          </p:nvPr>
        </p:nvSpPr>
        <p:spPr>
          <a:ln/>
        </p:spPr>
        <p:txBody>
          <a:bodyPr/>
          <a:lstStyle/>
          <a:p>
            <a:fld id="{CF804878-96FB-D842-B402-C9AB3171CF49}" type="slidenum">
              <a:rPr lang="en-US" altLang="en-US"/>
              <a:pPr/>
              <a:t>39</a:t>
            </a:fld>
            <a:endParaRPr lang="en-US" altLang="en-US"/>
          </a:p>
        </p:txBody>
      </p:sp>
      <p:sp>
        <p:nvSpPr>
          <p:cNvPr id="167938" name="Rectangle 2">
            <a:extLst>
              <a:ext uri="{FF2B5EF4-FFF2-40B4-BE49-F238E27FC236}">
                <a16:creationId xmlns:a16="http://schemas.microsoft.com/office/drawing/2014/main" id="{920D653B-192F-2FB2-33E8-5948D2CB77E2}"/>
              </a:ext>
            </a:extLst>
          </p:cNvPr>
          <p:cNvSpPr>
            <a:spLocks noChangeArrowheads="1" noTextEdit="1"/>
          </p:cNvSpPr>
          <p:nvPr>
            <p:ph type="sldImg"/>
          </p:nvPr>
        </p:nvSpPr>
        <p:spPr>
          <a:ln/>
        </p:spPr>
      </p:sp>
      <p:sp>
        <p:nvSpPr>
          <p:cNvPr id="167939" name="Rectangle 3">
            <a:extLst>
              <a:ext uri="{FF2B5EF4-FFF2-40B4-BE49-F238E27FC236}">
                <a16:creationId xmlns:a16="http://schemas.microsoft.com/office/drawing/2014/main" id="{01121A81-ECF0-ADC8-BE2B-691CE121D2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596CFB-86ED-8B6B-1F56-9976CBAB61CE}"/>
              </a:ext>
            </a:extLst>
          </p:cNvPr>
          <p:cNvSpPr>
            <a:spLocks noGrp="1" noChangeArrowheads="1"/>
          </p:cNvSpPr>
          <p:nvPr>
            <p:ph type="sldNum" sz="quarter" idx="5"/>
          </p:nvPr>
        </p:nvSpPr>
        <p:spPr>
          <a:ln/>
        </p:spPr>
        <p:txBody>
          <a:bodyPr/>
          <a:lstStyle/>
          <a:p>
            <a:fld id="{8335D059-C0EB-9844-99F1-84E1DD98EEDC}" type="slidenum">
              <a:rPr lang="en-US" altLang="en-US"/>
              <a:pPr/>
              <a:t>40</a:t>
            </a:fld>
            <a:endParaRPr lang="en-US" altLang="en-US"/>
          </a:p>
        </p:txBody>
      </p:sp>
      <p:sp>
        <p:nvSpPr>
          <p:cNvPr id="168962" name="Rectangle 2">
            <a:extLst>
              <a:ext uri="{FF2B5EF4-FFF2-40B4-BE49-F238E27FC236}">
                <a16:creationId xmlns:a16="http://schemas.microsoft.com/office/drawing/2014/main" id="{A760462E-7A47-793F-2DF0-1DB65DAEE7FA}"/>
              </a:ext>
            </a:extLst>
          </p:cNvPr>
          <p:cNvSpPr>
            <a:spLocks noChangeArrowheads="1" noTextEdit="1"/>
          </p:cNvSpPr>
          <p:nvPr>
            <p:ph type="sldImg"/>
          </p:nvPr>
        </p:nvSpPr>
        <p:spPr>
          <a:ln/>
        </p:spPr>
      </p:sp>
      <p:sp>
        <p:nvSpPr>
          <p:cNvPr id="168963" name="Rectangle 3">
            <a:extLst>
              <a:ext uri="{FF2B5EF4-FFF2-40B4-BE49-F238E27FC236}">
                <a16:creationId xmlns:a16="http://schemas.microsoft.com/office/drawing/2014/main" id="{37B75FA1-A5B2-B04A-FB7E-BAE6AEDFCC9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4DE864-1203-50FB-DB92-D2B7EB819F57}"/>
              </a:ext>
            </a:extLst>
          </p:cNvPr>
          <p:cNvSpPr>
            <a:spLocks noGrp="1" noChangeArrowheads="1"/>
          </p:cNvSpPr>
          <p:nvPr>
            <p:ph type="sldNum" sz="quarter" idx="5"/>
          </p:nvPr>
        </p:nvSpPr>
        <p:spPr>
          <a:ln/>
        </p:spPr>
        <p:txBody>
          <a:bodyPr/>
          <a:lstStyle/>
          <a:p>
            <a:fld id="{91527674-C72C-334B-8537-5C04D6BC1B6F}" type="slidenum">
              <a:rPr lang="en-US" altLang="en-US"/>
              <a:pPr/>
              <a:t>41</a:t>
            </a:fld>
            <a:endParaRPr lang="en-US" altLang="en-US"/>
          </a:p>
        </p:txBody>
      </p:sp>
      <p:sp>
        <p:nvSpPr>
          <p:cNvPr id="169986" name="Rectangle 2">
            <a:extLst>
              <a:ext uri="{FF2B5EF4-FFF2-40B4-BE49-F238E27FC236}">
                <a16:creationId xmlns:a16="http://schemas.microsoft.com/office/drawing/2014/main" id="{9BA96BAE-69A9-A030-EAFE-8AF99BECFD5E}"/>
              </a:ext>
            </a:extLst>
          </p:cNvPr>
          <p:cNvSpPr>
            <a:spLocks noChangeArrowheads="1" noTextEdit="1"/>
          </p:cNvSpPr>
          <p:nvPr>
            <p:ph type="sldImg"/>
          </p:nvPr>
        </p:nvSpPr>
        <p:spPr>
          <a:ln/>
        </p:spPr>
      </p:sp>
      <p:sp>
        <p:nvSpPr>
          <p:cNvPr id="169987" name="Rectangle 3">
            <a:extLst>
              <a:ext uri="{FF2B5EF4-FFF2-40B4-BE49-F238E27FC236}">
                <a16:creationId xmlns:a16="http://schemas.microsoft.com/office/drawing/2014/main" id="{51E7F56E-8F1C-5350-E256-74D31113AEE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8E0240-4703-F7EB-9624-49145278B4EE}"/>
              </a:ext>
            </a:extLst>
          </p:cNvPr>
          <p:cNvSpPr>
            <a:spLocks noGrp="1" noChangeArrowheads="1"/>
          </p:cNvSpPr>
          <p:nvPr>
            <p:ph type="sldNum" sz="quarter" idx="5"/>
          </p:nvPr>
        </p:nvSpPr>
        <p:spPr>
          <a:ln/>
        </p:spPr>
        <p:txBody>
          <a:bodyPr/>
          <a:lstStyle/>
          <a:p>
            <a:fld id="{AF492FA9-12E4-D949-B0F7-285D52F01D4E}" type="slidenum">
              <a:rPr lang="en-US" altLang="en-US"/>
              <a:pPr/>
              <a:t>42</a:t>
            </a:fld>
            <a:endParaRPr lang="en-US" altLang="en-US"/>
          </a:p>
        </p:txBody>
      </p:sp>
      <p:sp>
        <p:nvSpPr>
          <p:cNvPr id="171010" name="Rectangle 2">
            <a:extLst>
              <a:ext uri="{FF2B5EF4-FFF2-40B4-BE49-F238E27FC236}">
                <a16:creationId xmlns:a16="http://schemas.microsoft.com/office/drawing/2014/main" id="{9C0980DA-F2AC-93C1-BCB4-DEBAC6520558}"/>
              </a:ext>
            </a:extLst>
          </p:cNvPr>
          <p:cNvSpPr>
            <a:spLocks noChangeArrowheads="1" noTextEdit="1"/>
          </p:cNvSpPr>
          <p:nvPr>
            <p:ph type="sldImg"/>
          </p:nvPr>
        </p:nvSpPr>
        <p:spPr>
          <a:ln/>
        </p:spPr>
      </p:sp>
      <p:sp>
        <p:nvSpPr>
          <p:cNvPr id="171011" name="Rectangle 3">
            <a:extLst>
              <a:ext uri="{FF2B5EF4-FFF2-40B4-BE49-F238E27FC236}">
                <a16:creationId xmlns:a16="http://schemas.microsoft.com/office/drawing/2014/main" id="{890CBE75-7CDB-C5ED-BC2D-DE83F881C75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ABF2D7-7E6F-0760-3CAE-C02B882BB632}"/>
              </a:ext>
            </a:extLst>
          </p:cNvPr>
          <p:cNvSpPr>
            <a:spLocks noGrp="1" noChangeArrowheads="1"/>
          </p:cNvSpPr>
          <p:nvPr>
            <p:ph type="sldNum" sz="quarter" idx="5"/>
          </p:nvPr>
        </p:nvSpPr>
        <p:spPr>
          <a:ln/>
        </p:spPr>
        <p:txBody>
          <a:bodyPr/>
          <a:lstStyle/>
          <a:p>
            <a:fld id="{CAAAB834-C2D2-584B-8AB4-83FE507B6F43}" type="slidenum">
              <a:rPr lang="en-US" altLang="en-US"/>
              <a:pPr/>
              <a:t>43</a:t>
            </a:fld>
            <a:endParaRPr lang="en-US" altLang="en-US"/>
          </a:p>
        </p:txBody>
      </p:sp>
      <p:sp>
        <p:nvSpPr>
          <p:cNvPr id="172034" name="Rectangle 2">
            <a:extLst>
              <a:ext uri="{FF2B5EF4-FFF2-40B4-BE49-F238E27FC236}">
                <a16:creationId xmlns:a16="http://schemas.microsoft.com/office/drawing/2014/main" id="{E7236E60-F5C4-3960-DE98-4BE4B633AFFB}"/>
              </a:ext>
            </a:extLst>
          </p:cNvPr>
          <p:cNvSpPr>
            <a:spLocks noChangeArrowheads="1" noTextEdit="1"/>
          </p:cNvSpPr>
          <p:nvPr>
            <p:ph type="sldImg"/>
          </p:nvPr>
        </p:nvSpPr>
        <p:spPr>
          <a:ln/>
        </p:spPr>
      </p:sp>
      <p:sp>
        <p:nvSpPr>
          <p:cNvPr id="172035" name="Rectangle 3">
            <a:extLst>
              <a:ext uri="{FF2B5EF4-FFF2-40B4-BE49-F238E27FC236}">
                <a16:creationId xmlns:a16="http://schemas.microsoft.com/office/drawing/2014/main" id="{C0652381-07BE-B68E-CF01-57AE2EBC540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6A2A16-5D7A-128E-1AED-5CB6F0401F45}"/>
              </a:ext>
            </a:extLst>
          </p:cNvPr>
          <p:cNvSpPr>
            <a:spLocks noGrp="1" noChangeArrowheads="1"/>
          </p:cNvSpPr>
          <p:nvPr>
            <p:ph type="sldNum" sz="quarter" idx="5"/>
          </p:nvPr>
        </p:nvSpPr>
        <p:spPr>
          <a:ln/>
        </p:spPr>
        <p:txBody>
          <a:bodyPr/>
          <a:lstStyle/>
          <a:p>
            <a:fld id="{094A42D0-5970-B94B-994B-E5A234FEFA8F}" type="slidenum">
              <a:rPr lang="en-US" altLang="en-US"/>
              <a:pPr/>
              <a:t>5</a:t>
            </a:fld>
            <a:endParaRPr lang="en-US" altLang="en-US"/>
          </a:p>
        </p:txBody>
      </p:sp>
      <p:sp>
        <p:nvSpPr>
          <p:cNvPr id="215042" name="Rectangle 2">
            <a:extLst>
              <a:ext uri="{FF2B5EF4-FFF2-40B4-BE49-F238E27FC236}">
                <a16:creationId xmlns:a16="http://schemas.microsoft.com/office/drawing/2014/main" id="{2E3E2A93-64D0-9906-0142-B0EE14B91FDE}"/>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a:extLst>
              <a:ext uri="{FF2B5EF4-FFF2-40B4-BE49-F238E27FC236}">
                <a16:creationId xmlns:a16="http://schemas.microsoft.com/office/drawing/2014/main" id="{BC6A1512-8A79-6DF4-770F-BDC5A21BF13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BCEC4B-E0C4-5855-FB41-C6DAF516A43F}"/>
              </a:ext>
            </a:extLst>
          </p:cNvPr>
          <p:cNvSpPr>
            <a:spLocks noGrp="1" noChangeArrowheads="1"/>
          </p:cNvSpPr>
          <p:nvPr>
            <p:ph type="sldNum" sz="quarter" idx="5"/>
          </p:nvPr>
        </p:nvSpPr>
        <p:spPr>
          <a:ln/>
        </p:spPr>
        <p:txBody>
          <a:bodyPr/>
          <a:lstStyle/>
          <a:p>
            <a:fld id="{7300252B-F52E-4643-AE4C-7302AE952AEF}" type="slidenum">
              <a:rPr lang="en-US" altLang="en-US"/>
              <a:pPr/>
              <a:t>44</a:t>
            </a:fld>
            <a:endParaRPr lang="en-US" altLang="en-US"/>
          </a:p>
        </p:txBody>
      </p:sp>
      <p:sp>
        <p:nvSpPr>
          <p:cNvPr id="173058" name="Rectangle 2">
            <a:extLst>
              <a:ext uri="{FF2B5EF4-FFF2-40B4-BE49-F238E27FC236}">
                <a16:creationId xmlns:a16="http://schemas.microsoft.com/office/drawing/2014/main" id="{2B0002D2-10AF-9D67-DCD8-08D63F0410C0}"/>
              </a:ext>
            </a:extLst>
          </p:cNvPr>
          <p:cNvSpPr>
            <a:spLocks noChangeArrowheads="1" noTextEdit="1"/>
          </p:cNvSpPr>
          <p:nvPr>
            <p:ph type="sldImg"/>
          </p:nvPr>
        </p:nvSpPr>
        <p:spPr>
          <a:ln/>
        </p:spPr>
      </p:sp>
      <p:sp>
        <p:nvSpPr>
          <p:cNvPr id="173059" name="Rectangle 3">
            <a:extLst>
              <a:ext uri="{FF2B5EF4-FFF2-40B4-BE49-F238E27FC236}">
                <a16:creationId xmlns:a16="http://schemas.microsoft.com/office/drawing/2014/main" id="{E56F919B-0C12-043C-8858-C6D1CF7C0AD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BBA835-1389-227F-B795-7673D38E6C6A}"/>
              </a:ext>
            </a:extLst>
          </p:cNvPr>
          <p:cNvSpPr>
            <a:spLocks noGrp="1" noChangeArrowheads="1"/>
          </p:cNvSpPr>
          <p:nvPr>
            <p:ph type="sldNum" sz="quarter" idx="5"/>
          </p:nvPr>
        </p:nvSpPr>
        <p:spPr>
          <a:ln/>
        </p:spPr>
        <p:txBody>
          <a:bodyPr/>
          <a:lstStyle/>
          <a:p>
            <a:fld id="{16148107-E923-F546-8A7D-12C3F8EF4479}" type="slidenum">
              <a:rPr lang="en-US" altLang="en-US"/>
              <a:pPr/>
              <a:t>45</a:t>
            </a:fld>
            <a:endParaRPr lang="en-US" altLang="en-US"/>
          </a:p>
        </p:txBody>
      </p:sp>
      <p:sp>
        <p:nvSpPr>
          <p:cNvPr id="174082" name="Rectangle 2">
            <a:extLst>
              <a:ext uri="{FF2B5EF4-FFF2-40B4-BE49-F238E27FC236}">
                <a16:creationId xmlns:a16="http://schemas.microsoft.com/office/drawing/2014/main" id="{1CFAF702-0CA4-EC69-8E63-D04F0486E8AB}"/>
              </a:ext>
            </a:extLst>
          </p:cNvPr>
          <p:cNvSpPr>
            <a:spLocks noChangeArrowheads="1" noTextEdit="1"/>
          </p:cNvSpPr>
          <p:nvPr>
            <p:ph type="sldImg"/>
          </p:nvPr>
        </p:nvSpPr>
        <p:spPr>
          <a:ln/>
        </p:spPr>
      </p:sp>
      <p:sp>
        <p:nvSpPr>
          <p:cNvPr id="174083" name="Rectangle 3">
            <a:extLst>
              <a:ext uri="{FF2B5EF4-FFF2-40B4-BE49-F238E27FC236}">
                <a16:creationId xmlns:a16="http://schemas.microsoft.com/office/drawing/2014/main" id="{E78DC5AB-3468-C4D0-74CE-9EC27B704F9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C0B13A-5EA4-E47E-A1CF-9062C27B758C}"/>
              </a:ext>
            </a:extLst>
          </p:cNvPr>
          <p:cNvSpPr>
            <a:spLocks noGrp="1" noChangeArrowheads="1"/>
          </p:cNvSpPr>
          <p:nvPr>
            <p:ph type="sldNum" sz="quarter" idx="5"/>
          </p:nvPr>
        </p:nvSpPr>
        <p:spPr>
          <a:ln/>
        </p:spPr>
        <p:txBody>
          <a:bodyPr/>
          <a:lstStyle/>
          <a:p>
            <a:fld id="{7BC14F8A-C71C-B246-9337-44EAE2939B81}" type="slidenum">
              <a:rPr lang="en-US" altLang="en-US"/>
              <a:pPr/>
              <a:t>46</a:t>
            </a:fld>
            <a:endParaRPr lang="en-US" altLang="en-US"/>
          </a:p>
        </p:txBody>
      </p:sp>
      <p:sp>
        <p:nvSpPr>
          <p:cNvPr id="175106" name="Rectangle 2">
            <a:extLst>
              <a:ext uri="{FF2B5EF4-FFF2-40B4-BE49-F238E27FC236}">
                <a16:creationId xmlns:a16="http://schemas.microsoft.com/office/drawing/2014/main" id="{24703733-66F8-FB66-DD52-42623A61E468}"/>
              </a:ext>
            </a:extLst>
          </p:cNvPr>
          <p:cNvSpPr>
            <a:spLocks noChangeArrowheads="1" noTextEdit="1"/>
          </p:cNvSpPr>
          <p:nvPr>
            <p:ph type="sldImg"/>
          </p:nvPr>
        </p:nvSpPr>
        <p:spPr>
          <a:ln/>
        </p:spPr>
      </p:sp>
      <p:sp>
        <p:nvSpPr>
          <p:cNvPr id="175107" name="Rectangle 3">
            <a:extLst>
              <a:ext uri="{FF2B5EF4-FFF2-40B4-BE49-F238E27FC236}">
                <a16:creationId xmlns:a16="http://schemas.microsoft.com/office/drawing/2014/main" id="{89F13FC5-89FD-7922-A604-6D37780D045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2B2CCC-2034-2F60-1970-CDA1DFDDEC4B}"/>
              </a:ext>
            </a:extLst>
          </p:cNvPr>
          <p:cNvSpPr>
            <a:spLocks noGrp="1" noChangeArrowheads="1"/>
          </p:cNvSpPr>
          <p:nvPr>
            <p:ph type="sldNum" sz="quarter" idx="5"/>
          </p:nvPr>
        </p:nvSpPr>
        <p:spPr>
          <a:ln/>
        </p:spPr>
        <p:txBody>
          <a:bodyPr/>
          <a:lstStyle/>
          <a:p>
            <a:fld id="{75008129-C1AF-0D4A-9261-3CC47CFA783C}" type="slidenum">
              <a:rPr lang="en-US" altLang="en-US"/>
              <a:pPr/>
              <a:t>47</a:t>
            </a:fld>
            <a:endParaRPr lang="en-US" altLang="en-US"/>
          </a:p>
        </p:txBody>
      </p:sp>
      <p:sp>
        <p:nvSpPr>
          <p:cNvPr id="152578" name="Rectangle 2">
            <a:extLst>
              <a:ext uri="{FF2B5EF4-FFF2-40B4-BE49-F238E27FC236}">
                <a16:creationId xmlns:a16="http://schemas.microsoft.com/office/drawing/2014/main" id="{01F15697-C0AA-0083-A51B-F9D46C593020}"/>
              </a:ext>
            </a:extLst>
          </p:cNvPr>
          <p:cNvSpPr>
            <a:spLocks noChangeArrowheads="1" noTextEdit="1"/>
          </p:cNvSpPr>
          <p:nvPr>
            <p:ph type="sldImg"/>
          </p:nvPr>
        </p:nvSpPr>
        <p:spPr>
          <a:ln/>
        </p:spPr>
      </p:sp>
      <p:sp>
        <p:nvSpPr>
          <p:cNvPr id="152579" name="Rectangle 3">
            <a:extLst>
              <a:ext uri="{FF2B5EF4-FFF2-40B4-BE49-F238E27FC236}">
                <a16:creationId xmlns:a16="http://schemas.microsoft.com/office/drawing/2014/main" id="{DD395EBE-52C3-0FB5-0D7D-8E55E754893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25BDE9-ECC5-7013-59F0-A2FD45FB5E65}"/>
              </a:ext>
            </a:extLst>
          </p:cNvPr>
          <p:cNvSpPr>
            <a:spLocks noGrp="1" noChangeArrowheads="1"/>
          </p:cNvSpPr>
          <p:nvPr>
            <p:ph type="sldNum" sz="quarter" idx="5"/>
          </p:nvPr>
        </p:nvSpPr>
        <p:spPr>
          <a:ln/>
        </p:spPr>
        <p:txBody>
          <a:bodyPr/>
          <a:lstStyle/>
          <a:p>
            <a:fld id="{16695D00-5F9E-0D40-B1DF-E890E4484D34}" type="slidenum">
              <a:rPr lang="en-US" altLang="en-US"/>
              <a:pPr/>
              <a:t>48</a:t>
            </a:fld>
            <a:endParaRPr lang="en-US" altLang="en-US"/>
          </a:p>
        </p:txBody>
      </p:sp>
      <p:sp>
        <p:nvSpPr>
          <p:cNvPr id="153602" name="Rectangle 2">
            <a:extLst>
              <a:ext uri="{FF2B5EF4-FFF2-40B4-BE49-F238E27FC236}">
                <a16:creationId xmlns:a16="http://schemas.microsoft.com/office/drawing/2014/main" id="{CA0D385C-CF58-6952-66C5-4E3395D7E4F6}"/>
              </a:ext>
            </a:extLst>
          </p:cNvPr>
          <p:cNvSpPr>
            <a:spLocks noChangeArrowheads="1" noTextEdit="1"/>
          </p:cNvSpPr>
          <p:nvPr>
            <p:ph type="sldImg"/>
          </p:nvPr>
        </p:nvSpPr>
        <p:spPr>
          <a:ln/>
        </p:spPr>
      </p:sp>
      <p:sp>
        <p:nvSpPr>
          <p:cNvPr id="153603" name="Rectangle 3">
            <a:extLst>
              <a:ext uri="{FF2B5EF4-FFF2-40B4-BE49-F238E27FC236}">
                <a16:creationId xmlns:a16="http://schemas.microsoft.com/office/drawing/2014/main" id="{B56B9902-5478-7F58-E3A7-2101DA8E2DD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7B78DD-D2BA-409A-9F95-921F3E99002D}"/>
              </a:ext>
            </a:extLst>
          </p:cNvPr>
          <p:cNvSpPr>
            <a:spLocks noGrp="1" noChangeArrowheads="1"/>
          </p:cNvSpPr>
          <p:nvPr>
            <p:ph type="sldNum" sz="quarter" idx="5"/>
          </p:nvPr>
        </p:nvSpPr>
        <p:spPr>
          <a:ln/>
        </p:spPr>
        <p:txBody>
          <a:bodyPr/>
          <a:lstStyle/>
          <a:p>
            <a:fld id="{CC711E1E-FF44-0745-9EE0-585A704F2355}" type="slidenum">
              <a:rPr lang="en-US" altLang="en-US"/>
              <a:pPr/>
              <a:t>49</a:t>
            </a:fld>
            <a:endParaRPr lang="en-US" altLang="en-US"/>
          </a:p>
        </p:txBody>
      </p:sp>
      <p:sp>
        <p:nvSpPr>
          <p:cNvPr id="176130" name="Rectangle 2">
            <a:extLst>
              <a:ext uri="{FF2B5EF4-FFF2-40B4-BE49-F238E27FC236}">
                <a16:creationId xmlns:a16="http://schemas.microsoft.com/office/drawing/2014/main" id="{A583E8DD-CC69-5C75-3640-33EBA13058E8}"/>
              </a:ext>
            </a:extLst>
          </p:cNvPr>
          <p:cNvSpPr>
            <a:spLocks noChangeArrowheads="1" noTextEdit="1"/>
          </p:cNvSpPr>
          <p:nvPr>
            <p:ph type="sldImg"/>
          </p:nvPr>
        </p:nvSpPr>
        <p:spPr>
          <a:ln/>
        </p:spPr>
      </p:sp>
      <p:sp>
        <p:nvSpPr>
          <p:cNvPr id="176131" name="Rectangle 3">
            <a:extLst>
              <a:ext uri="{FF2B5EF4-FFF2-40B4-BE49-F238E27FC236}">
                <a16:creationId xmlns:a16="http://schemas.microsoft.com/office/drawing/2014/main" id="{1C33416A-49AB-A599-A6DD-D1E7D50B24A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9DC394-7CEB-8F70-844B-80529FB9493B}"/>
              </a:ext>
            </a:extLst>
          </p:cNvPr>
          <p:cNvSpPr>
            <a:spLocks noGrp="1" noChangeArrowheads="1"/>
          </p:cNvSpPr>
          <p:nvPr>
            <p:ph type="sldNum" sz="quarter" idx="5"/>
          </p:nvPr>
        </p:nvSpPr>
        <p:spPr>
          <a:ln/>
        </p:spPr>
        <p:txBody>
          <a:bodyPr/>
          <a:lstStyle/>
          <a:p>
            <a:fld id="{951ABBFF-CDB2-7141-8A65-D112E7C8E5CC}" type="slidenum">
              <a:rPr lang="en-US" altLang="en-US"/>
              <a:pPr/>
              <a:t>50</a:t>
            </a:fld>
            <a:endParaRPr lang="en-US" altLang="en-US"/>
          </a:p>
        </p:txBody>
      </p:sp>
      <p:sp>
        <p:nvSpPr>
          <p:cNvPr id="177154" name="Rectangle 2">
            <a:extLst>
              <a:ext uri="{FF2B5EF4-FFF2-40B4-BE49-F238E27FC236}">
                <a16:creationId xmlns:a16="http://schemas.microsoft.com/office/drawing/2014/main" id="{057F3436-F367-BAD6-40FA-D325DA3AF76F}"/>
              </a:ext>
            </a:extLst>
          </p:cNvPr>
          <p:cNvSpPr>
            <a:spLocks noChangeArrowheads="1" noTextEdit="1"/>
          </p:cNvSpPr>
          <p:nvPr>
            <p:ph type="sldImg"/>
          </p:nvPr>
        </p:nvSpPr>
        <p:spPr>
          <a:ln/>
        </p:spPr>
      </p:sp>
      <p:sp>
        <p:nvSpPr>
          <p:cNvPr id="177155" name="Rectangle 3">
            <a:extLst>
              <a:ext uri="{FF2B5EF4-FFF2-40B4-BE49-F238E27FC236}">
                <a16:creationId xmlns:a16="http://schemas.microsoft.com/office/drawing/2014/main" id="{A909E79F-9137-1D79-16BE-4B2E0604AB0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8FD2B5-B70A-61EE-5249-F10F04252E92}"/>
              </a:ext>
            </a:extLst>
          </p:cNvPr>
          <p:cNvSpPr>
            <a:spLocks noGrp="1" noChangeArrowheads="1"/>
          </p:cNvSpPr>
          <p:nvPr>
            <p:ph type="sldNum" sz="quarter" idx="5"/>
          </p:nvPr>
        </p:nvSpPr>
        <p:spPr>
          <a:ln/>
        </p:spPr>
        <p:txBody>
          <a:bodyPr/>
          <a:lstStyle/>
          <a:p>
            <a:fld id="{A62B46A5-3ED5-1E49-BD6A-05C8821206DF}" type="slidenum">
              <a:rPr lang="en-US" altLang="en-US"/>
              <a:pPr/>
              <a:t>51</a:t>
            </a:fld>
            <a:endParaRPr lang="en-US" altLang="en-US"/>
          </a:p>
        </p:txBody>
      </p:sp>
      <p:sp>
        <p:nvSpPr>
          <p:cNvPr id="178178" name="Rectangle 2">
            <a:extLst>
              <a:ext uri="{FF2B5EF4-FFF2-40B4-BE49-F238E27FC236}">
                <a16:creationId xmlns:a16="http://schemas.microsoft.com/office/drawing/2014/main" id="{C8387632-B230-CC19-A1D6-6FDD78D4D7C0}"/>
              </a:ext>
            </a:extLst>
          </p:cNvPr>
          <p:cNvSpPr>
            <a:spLocks noChangeArrowheads="1" noTextEdit="1"/>
          </p:cNvSpPr>
          <p:nvPr>
            <p:ph type="sldImg"/>
          </p:nvPr>
        </p:nvSpPr>
        <p:spPr>
          <a:ln/>
        </p:spPr>
      </p:sp>
      <p:sp>
        <p:nvSpPr>
          <p:cNvPr id="178179" name="Rectangle 3">
            <a:extLst>
              <a:ext uri="{FF2B5EF4-FFF2-40B4-BE49-F238E27FC236}">
                <a16:creationId xmlns:a16="http://schemas.microsoft.com/office/drawing/2014/main" id="{8268A59F-3873-E9CF-5562-99BB3F42FEA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026FFE-0271-7AB2-75FC-143CAEDDE99D}"/>
              </a:ext>
            </a:extLst>
          </p:cNvPr>
          <p:cNvSpPr>
            <a:spLocks noGrp="1" noChangeArrowheads="1"/>
          </p:cNvSpPr>
          <p:nvPr>
            <p:ph type="sldNum" sz="quarter" idx="5"/>
          </p:nvPr>
        </p:nvSpPr>
        <p:spPr>
          <a:ln/>
        </p:spPr>
        <p:txBody>
          <a:bodyPr/>
          <a:lstStyle/>
          <a:p>
            <a:fld id="{F1AE9090-855C-6540-8D63-FD0DA77DA2B2}" type="slidenum">
              <a:rPr lang="en-US" altLang="en-US"/>
              <a:pPr/>
              <a:t>52</a:t>
            </a:fld>
            <a:endParaRPr lang="en-US" altLang="en-US"/>
          </a:p>
        </p:txBody>
      </p:sp>
      <p:sp>
        <p:nvSpPr>
          <p:cNvPr id="179202" name="Rectangle 2">
            <a:extLst>
              <a:ext uri="{FF2B5EF4-FFF2-40B4-BE49-F238E27FC236}">
                <a16:creationId xmlns:a16="http://schemas.microsoft.com/office/drawing/2014/main" id="{CF51895C-DC71-7319-C3B3-04A1102EA82B}"/>
              </a:ext>
            </a:extLst>
          </p:cNvPr>
          <p:cNvSpPr>
            <a:spLocks noChangeArrowheads="1" noTextEdit="1"/>
          </p:cNvSpPr>
          <p:nvPr>
            <p:ph type="sldImg"/>
          </p:nvPr>
        </p:nvSpPr>
        <p:spPr>
          <a:ln/>
        </p:spPr>
      </p:sp>
      <p:sp>
        <p:nvSpPr>
          <p:cNvPr id="179203" name="Rectangle 3">
            <a:extLst>
              <a:ext uri="{FF2B5EF4-FFF2-40B4-BE49-F238E27FC236}">
                <a16:creationId xmlns:a16="http://schemas.microsoft.com/office/drawing/2014/main" id="{D8C78B57-5585-387E-02F1-E96EC6B11E2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9E6031-05EC-91DE-E24F-66787A1D24E7}"/>
              </a:ext>
            </a:extLst>
          </p:cNvPr>
          <p:cNvSpPr>
            <a:spLocks noGrp="1" noChangeArrowheads="1"/>
          </p:cNvSpPr>
          <p:nvPr>
            <p:ph type="sldNum" sz="quarter" idx="5"/>
          </p:nvPr>
        </p:nvSpPr>
        <p:spPr>
          <a:ln/>
        </p:spPr>
        <p:txBody>
          <a:bodyPr/>
          <a:lstStyle/>
          <a:p>
            <a:fld id="{FCF7E1ED-1634-F04D-BDBC-DA7F69E09B79}" type="slidenum">
              <a:rPr lang="en-US" altLang="en-US"/>
              <a:pPr/>
              <a:t>53</a:t>
            </a:fld>
            <a:endParaRPr lang="en-US" altLang="en-US"/>
          </a:p>
        </p:txBody>
      </p:sp>
      <p:sp>
        <p:nvSpPr>
          <p:cNvPr id="180226" name="Rectangle 2">
            <a:extLst>
              <a:ext uri="{FF2B5EF4-FFF2-40B4-BE49-F238E27FC236}">
                <a16:creationId xmlns:a16="http://schemas.microsoft.com/office/drawing/2014/main" id="{C70CDF25-B1F7-46C7-61ED-4402865E6147}"/>
              </a:ext>
            </a:extLst>
          </p:cNvPr>
          <p:cNvSpPr>
            <a:spLocks noChangeArrowheads="1" noTextEdit="1"/>
          </p:cNvSpPr>
          <p:nvPr>
            <p:ph type="sldImg"/>
          </p:nvPr>
        </p:nvSpPr>
        <p:spPr>
          <a:ln/>
        </p:spPr>
      </p:sp>
      <p:sp>
        <p:nvSpPr>
          <p:cNvPr id="180227" name="Rectangle 3">
            <a:extLst>
              <a:ext uri="{FF2B5EF4-FFF2-40B4-BE49-F238E27FC236}">
                <a16:creationId xmlns:a16="http://schemas.microsoft.com/office/drawing/2014/main" id="{98F9ADA4-2E9C-DD97-5716-CE83A4E97FC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78D5343-1EF5-7676-C256-B628461B1F6A}"/>
              </a:ext>
            </a:extLst>
          </p:cNvPr>
          <p:cNvSpPr>
            <a:spLocks noGrp="1" noChangeArrowheads="1"/>
          </p:cNvSpPr>
          <p:nvPr>
            <p:ph type="sldNum" sz="quarter" idx="5"/>
          </p:nvPr>
        </p:nvSpPr>
        <p:spPr>
          <a:ln/>
        </p:spPr>
        <p:txBody>
          <a:bodyPr/>
          <a:lstStyle/>
          <a:p>
            <a:fld id="{97C1B5C4-A604-AD4A-91EF-32648160DF43}" type="slidenum">
              <a:rPr lang="en-US" altLang="en-US"/>
              <a:pPr/>
              <a:t>6</a:t>
            </a:fld>
            <a:endParaRPr lang="en-US" altLang="en-US"/>
          </a:p>
        </p:txBody>
      </p:sp>
      <p:sp>
        <p:nvSpPr>
          <p:cNvPr id="135170" name="Rectangle 2">
            <a:extLst>
              <a:ext uri="{FF2B5EF4-FFF2-40B4-BE49-F238E27FC236}">
                <a16:creationId xmlns:a16="http://schemas.microsoft.com/office/drawing/2014/main" id="{C920D21D-A479-E709-7474-B1E04D591D1F}"/>
              </a:ext>
            </a:extLst>
          </p:cNvPr>
          <p:cNvSpPr>
            <a:spLocks noChangeArrowheads="1" noTextEdit="1"/>
          </p:cNvSpPr>
          <p:nvPr>
            <p:ph type="sldImg"/>
          </p:nvPr>
        </p:nvSpPr>
        <p:spPr>
          <a:ln/>
        </p:spPr>
      </p:sp>
      <p:sp>
        <p:nvSpPr>
          <p:cNvPr id="135171" name="Rectangle 3">
            <a:extLst>
              <a:ext uri="{FF2B5EF4-FFF2-40B4-BE49-F238E27FC236}">
                <a16:creationId xmlns:a16="http://schemas.microsoft.com/office/drawing/2014/main" id="{FA572B7E-2F1C-AD07-E2B0-51B3077C0AD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05DD2D-45C5-3429-EA80-2B6F83A4CCE9}"/>
              </a:ext>
            </a:extLst>
          </p:cNvPr>
          <p:cNvSpPr>
            <a:spLocks noGrp="1" noChangeArrowheads="1"/>
          </p:cNvSpPr>
          <p:nvPr>
            <p:ph type="sldNum" sz="quarter" idx="5"/>
          </p:nvPr>
        </p:nvSpPr>
        <p:spPr>
          <a:ln/>
        </p:spPr>
        <p:txBody>
          <a:bodyPr/>
          <a:lstStyle/>
          <a:p>
            <a:fld id="{ED9E457F-2F00-4449-92B0-B86F3E4C42D6}" type="slidenum">
              <a:rPr lang="en-US" altLang="en-US"/>
              <a:pPr/>
              <a:t>54</a:t>
            </a:fld>
            <a:endParaRPr lang="en-US" altLang="en-US"/>
          </a:p>
        </p:txBody>
      </p:sp>
      <p:sp>
        <p:nvSpPr>
          <p:cNvPr id="181250" name="Rectangle 2">
            <a:extLst>
              <a:ext uri="{FF2B5EF4-FFF2-40B4-BE49-F238E27FC236}">
                <a16:creationId xmlns:a16="http://schemas.microsoft.com/office/drawing/2014/main" id="{75CE0046-F172-E827-D2AF-DB4A5CA29E03}"/>
              </a:ext>
            </a:extLst>
          </p:cNvPr>
          <p:cNvSpPr>
            <a:spLocks noChangeArrowheads="1" noTextEdit="1"/>
          </p:cNvSpPr>
          <p:nvPr>
            <p:ph type="sldImg"/>
          </p:nvPr>
        </p:nvSpPr>
        <p:spPr>
          <a:ln/>
        </p:spPr>
      </p:sp>
      <p:sp>
        <p:nvSpPr>
          <p:cNvPr id="181251" name="Rectangle 3">
            <a:extLst>
              <a:ext uri="{FF2B5EF4-FFF2-40B4-BE49-F238E27FC236}">
                <a16:creationId xmlns:a16="http://schemas.microsoft.com/office/drawing/2014/main" id="{52D715F1-24C1-1840-7330-ADF9E39AE5A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4DA6DA-86A6-8DA4-0A49-E74D1891F728}"/>
              </a:ext>
            </a:extLst>
          </p:cNvPr>
          <p:cNvSpPr>
            <a:spLocks noGrp="1" noChangeArrowheads="1"/>
          </p:cNvSpPr>
          <p:nvPr>
            <p:ph type="sldNum" sz="quarter" idx="5"/>
          </p:nvPr>
        </p:nvSpPr>
        <p:spPr>
          <a:ln/>
        </p:spPr>
        <p:txBody>
          <a:bodyPr/>
          <a:lstStyle/>
          <a:p>
            <a:fld id="{DA3288F8-F91B-9640-B45E-BF311FCB0846}" type="slidenum">
              <a:rPr lang="en-US" altLang="en-US"/>
              <a:pPr/>
              <a:t>57</a:t>
            </a:fld>
            <a:endParaRPr lang="en-US" altLang="en-US"/>
          </a:p>
        </p:txBody>
      </p:sp>
      <p:sp>
        <p:nvSpPr>
          <p:cNvPr id="182274" name="Rectangle 2">
            <a:extLst>
              <a:ext uri="{FF2B5EF4-FFF2-40B4-BE49-F238E27FC236}">
                <a16:creationId xmlns:a16="http://schemas.microsoft.com/office/drawing/2014/main" id="{98A7E1F3-1E7B-F98A-9B98-1B2D3618877F}"/>
              </a:ext>
            </a:extLst>
          </p:cNvPr>
          <p:cNvSpPr>
            <a:spLocks noChangeArrowheads="1" noTextEdit="1"/>
          </p:cNvSpPr>
          <p:nvPr>
            <p:ph type="sldImg"/>
          </p:nvPr>
        </p:nvSpPr>
        <p:spPr>
          <a:ln/>
        </p:spPr>
      </p:sp>
      <p:sp>
        <p:nvSpPr>
          <p:cNvPr id="182275" name="Rectangle 3">
            <a:extLst>
              <a:ext uri="{FF2B5EF4-FFF2-40B4-BE49-F238E27FC236}">
                <a16:creationId xmlns:a16="http://schemas.microsoft.com/office/drawing/2014/main" id="{DFB4176B-F8C7-A78E-1073-E8EBD5BD2F2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DB915F-4A19-4F9D-9773-D298E9DE8CA5}"/>
              </a:ext>
            </a:extLst>
          </p:cNvPr>
          <p:cNvSpPr>
            <a:spLocks noGrp="1" noChangeArrowheads="1"/>
          </p:cNvSpPr>
          <p:nvPr>
            <p:ph type="sldNum" sz="quarter" idx="5"/>
          </p:nvPr>
        </p:nvSpPr>
        <p:spPr>
          <a:ln/>
        </p:spPr>
        <p:txBody>
          <a:bodyPr/>
          <a:lstStyle/>
          <a:p>
            <a:fld id="{BC1B0445-954B-614B-BA15-50A9F3210546}" type="slidenum">
              <a:rPr lang="en-US" altLang="en-US"/>
              <a:pPr/>
              <a:t>58</a:t>
            </a:fld>
            <a:endParaRPr lang="en-US" altLang="en-US"/>
          </a:p>
        </p:txBody>
      </p:sp>
      <p:sp>
        <p:nvSpPr>
          <p:cNvPr id="183298" name="Rectangle 2">
            <a:extLst>
              <a:ext uri="{FF2B5EF4-FFF2-40B4-BE49-F238E27FC236}">
                <a16:creationId xmlns:a16="http://schemas.microsoft.com/office/drawing/2014/main" id="{77229A2D-7CEA-3A4C-2B3B-262CC2428E18}"/>
              </a:ext>
            </a:extLst>
          </p:cNvPr>
          <p:cNvSpPr>
            <a:spLocks noChangeArrowheads="1" noTextEdit="1"/>
          </p:cNvSpPr>
          <p:nvPr>
            <p:ph type="sldImg"/>
          </p:nvPr>
        </p:nvSpPr>
        <p:spPr>
          <a:ln/>
        </p:spPr>
      </p:sp>
      <p:sp>
        <p:nvSpPr>
          <p:cNvPr id="183299" name="Rectangle 3">
            <a:extLst>
              <a:ext uri="{FF2B5EF4-FFF2-40B4-BE49-F238E27FC236}">
                <a16:creationId xmlns:a16="http://schemas.microsoft.com/office/drawing/2014/main" id="{06D22B3A-77CF-74AA-705A-90F6C779463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1BB28C-1473-AB8F-8C0C-80ED9DDD9131}"/>
              </a:ext>
            </a:extLst>
          </p:cNvPr>
          <p:cNvSpPr>
            <a:spLocks noGrp="1" noChangeArrowheads="1"/>
          </p:cNvSpPr>
          <p:nvPr>
            <p:ph type="sldNum" sz="quarter" idx="5"/>
          </p:nvPr>
        </p:nvSpPr>
        <p:spPr>
          <a:ln/>
        </p:spPr>
        <p:txBody>
          <a:bodyPr/>
          <a:lstStyle/>
          <a:p>
            <a:fld id="{6C11EB6E-4926-0844-99F8-D60AF88A0635}" type="slidenum">
              <a:rPr lang="en-US" altLang="en-US"/>
              <a:pPr/>
              <a:t>59</a:t>
            </a:fld>
            <a:endParaRPr lang="en-US" altLang="en-US"/>
          </a:p>
        </p:txBody>
      </p:sp>
      <p:sp>
        <p:nvSpPr>
          <p:cNvPr id="184322" name="Rectangle 2">
            <a:extLst>
              <a:ext uri="{FF2B5EF4-FFF2-40B4-BE49-F238E27FC236}">
                <a16:creationId xmlns:a16="http://schemas.microsoft.com/office/drawing/2014/main" id="{98AAE2F7-BCA2-85DB-6A13-4DE52D3723BF}"/>
              </a:ext>
            </a:extLst>
          </p:cNvPr>
          <p:cNvSpPr>
            <a:spLocks noChangeArrowheads="1" noTextEdit="1"/>
          </p:cNvSpPr>
          <p:nvPr>
            <p:ph type="sldImg"/>
          </p:nvPr>
        </p:nvSpPr>
        <p:spPr>
          <a:ln/>
        </p:spPr>
      </p:sp>
      <p:sp>
        <p:nvSpPr>
          <p:cNvPr id="184323" name="Rectangle 3">
            <a:extLst>
              <a:ext uri="{FF2B5EF4-FFF2-40B4-BE49-F238E27FC236}">
                <a16:creationId xmlns:a16="http://schemas.microsoft.com/office/drawing/2014/main" id="{C8F0AE08-958F-F8A3-A178-FCA01F46A95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4FEAC3-5FB9-12DC-277F-F71058657D5A}"/>
              </a:ext>
            </a:extLst>
          </p:cNvPr>
          <p:cNvSpPr>
            <a:spLocks noGrp="1" noChangeArrowheads="1"/>
          </p:cNvSpPr>
          <p:nvPr>
            <p:ph type="sldNum" sz="quarter" idx="5"/>
          </p:nvPr>
        </p:nvSpPr>
        <p:spPr>
          <a:ln/>
        </p:spPr>
        <p:txBody>
          <a:bodyPr/>
          <a:lstStyle/>
          <a:p>
            <a:fld id="{329B36F7-37BD-7343-A2C4-B9AFB18B4DBD}" type="slidenum">
              <a:rPr lang="en-US" altLang="en-US"/>
              <a:pPr/>
              <a:t>61</a:t>
            </a:fld>
            <a:endParaRPr lang="en-US" altLang="en-US"/>
          </a:p>
        </p:txBody>
      </p:sp>
      <p:sp>
        <p:nvSpPr>
          <p:cNvPr id="185346" name="Rectangle 2">
            <a:extLst>
              <a:ext uri="{FF2B5EF4-FFF2-40B4-BE49-F238E27FC236}">
                <a16:creationId xmlns:a16="http://schemas.microsoft.com/office/drawing/2014/main" id="{A58408CA-F618-34D4-ED04-2140A63DBF61}"/>
              </a:ext>
            </a:extLst>
          </p:cNvPr>
          <p:cNvSpPr>
            <a:spLocks noChangeArrowheads="1" noTextEdit="1"/>
          </p:cNvSpPr>
          <p:nvPr>
            <p:ph type="sldImg"/>
          </p:nvPr>
        </p:nvSpPr>
        <p:spPr>
          <a:ln/>
        </p:spPr>
      </p:sp>
      <p:sp>
        <p:nvSpPr>
          <p:cNvPr id="185347" name="Rectangle 3">
            <a:extLst>
              <a:ext uri="{FF2B5EF4-FFF2-40B4-BE49-F238E27FC236}">
                <a16:creationId xmlns:a16="http://schemas.microsoft.com/office/drawing/2014/main" id="{E40FB5B6-9D3E-C2FD-8169-B8B653B74A8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F5AD77-030E-14B3-9838-61429EDC836B}"/>
              </a:ext>
            </a:extLst>
          </p:cNvPr>
          <p:cNvSpPr>
            <a:spLocks noGrp="1" noChangeArrowheads="1"/>
          </p:cNvSpPr>
          <p:nvPr>
            <p:ph type="sldNum" sz="quarter" idx="5"/>
          </p:nvPr>
        </p:nvSpPr>
        <p:spPr>
          <a:ln/>
        </p:spPr>
        <p:txBody>
          <a:bodyPr/>
          <a:lstStyle/>
          <a:p>
            <a:fld id="{6347EA12-3B3E-1045-BF4D-61D31216F560}" type="slidenum">
              <a:rPr lang="en-US" altLang="en-US"/>
              <a:pPr/>
              <a:t>62</a:t>
            </a:fld>
            <a:endParaRPr lang="en-US" altLang="en-US"/>
          </a:p>
        </p:txBody>
      </p:sp>
      <p:sp>
        <p:nvSpPr>
          <p:cNvPr id="186370" name="Rectangle 2">
            <a:extLst>
              <a:ext uri="{FF2B5EF4-FFF2-40B4-BE49-F238E27FC236}">
                <a16:creationId xmlns:a16="http://schemas.microsoft.com/office/drawing/2014/main" id="{DCF1CFDE-9516-6DE0-AB26-A0E783DF5DB2}"/>
              </a:ext>
            </a:extLst>
          </p:cNvPr>
          <p:cNvSpPr>
            <a:spLocks noChangeArrowheads="1" noTextEdit="1"/>
          </p:cNvSpPr>
          <p:nvPr>
            <p:ph type="sldImg"/>
          </p:nvPr>
        </p:nvSpPr>
        <p:spPr>
          <a:ln/>
        </p:spPr>
      </p:sp>
      <p:sp>
        <p:nvSpPr>
          <p:cNvPr id="186371" name="Rectangle 3">
            <a:extLst>
              <a:ext uri="{FF2B5EF4-FFF2-40B4-BE49-F238E27FC236}">
                <a16:creationId xmlns:a16="http://schemas.microsoft.com/office/drawing/2014/main" id="{54ECCD2A-C9C6-51FA-9D74-E99EABB268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392376-B0D5-545F-6D34-9F3389963780}"/>
              </a:ext>
            </a:extLst>
          </p:cNvPr>
          <p:cNvSpPr>
            <a:spLocks noGrp="1" noChangeArrowheads="1"/>
          </p:cNvSpPr>
          <p:nvPr>
            <p:ph type="sldNum" sz="quarter" idx="5"/>
          </p:nvPr>
        </p:nvSpPr>
        <p:spPr>
          <a:ln/>
        </p:spPr>
        <p:txBody>
          <a:bodyPr/>
          <a:lstStyle/>
          <a:p>
            <a:fld id="{C5800409-09F3-6B44-9383-3743FC2242C8}" type="slidenum">
              <a:rPr lang="en-US" altLang="en-US"/>
              <a:pPr/>
              <a:t>63</a:t>
            </a:fld>
            <a:endParaRPr lang="en-US" altLang="en-US"/>
          </a:p>
        </p:txBody>
      </p:sp>
      <p:sp>
        <p:nvSpPr>
          <p:cNvPr id="187394" name="Rectangle 2">
            <a:extLst>
              <a:ext uri="{FF2B5EF4-FFF2-40B4-BE49-F238E27FC236}">
                <a16:creationId xmlns:a16="http://schemas.microsoft.com/office/drawing/2014/main" id="{4F21AFD0-2C7E-51BE-420C-9A7929E2DBFD}"/>
              </a:ext>
            </a:extLst>
          </p:cNvPr>
          <p:cNvSpPr>
            <a:spLocks noChangeArrowheads="1" noTextEdit="1"/>
          </p:cNvSpPr>
          <p:nvPr>
            <p:ph type="sldImg"/>
          </p:nvPr>
        </p:nvSpPr>
        <p:spPr>
          <a:ln/>
        </p:spPr>
      </p:sp>
      <p:sp>
        <p:nvSpPr>
          <p:cNvPr id="187395" name="Rectangle 3">
            <a:extLst>
              <a:ext uri="{FF2B5EF4-FFF2-40B4-BE49-F238E27FC236}">
                <a16:creationId xmlns:a16="http://schemas.microsoft.com/office/drawing/2014/main" id="{1F24C2E1-A3F4-37D1-6134-07A3E96AC38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D4B50A-60B1-5968-4270-9DE7610EC9B3}"/>
              </a:ext>
            </a:extLst>
          </p:cNvPr>
          <p:cNvSpPr>
            <a:spLocks noGrp="1" noChangeArrowheads="1"/>
          </p:cNvSpPr>
          <p:nvPr>
            <p:ph type="sldNum" sz="quarter" idx="5"/>
          </p:nvPr>
        </p:nvSpPr>
        <p:spPr>
          <a:ln/>
        </p:spPr>
        <p:txBody>
          <a:bodyPr/>
          <a:lstStyle/>
          <a:p>
            <a:fld id="{C93D3B9B-D887-BC49-9CE7-CF8A259A2C3A}" type="slidenum">
              <a:rPr lang="en-US" altLang="en-US"/>
              <a:pPr/>
              <a:t>64</a:t>
            </a:fld>
            <a:endParaRPr lang="en-US" altLang="en-US"/>
          </a:p>
        </p:txBody>
      </p:sp>
      <p:sp>
        <p:nvSpPr>
          <p:cNvPr id="188418" name="Rectangle 2">
            <a:extLst>
              <a:ext uri="{FF2B5EF4-FFF2-40B4-BE49-F238E27FC236}">
                <a16:creationId xmlns:a16="http://schemas.microsoft.com/office/drawing/2014/main" id="{6DC51A31-1C1E-1483-B887-1210B3795765}"/>
              </a:ext>
            </a:extLst>
          </p:cNvPr>
          <p:cNvSpPr>
            <a:spLocks noChangeArrowheads="1" noTextEdit="1"/>
          </p:cNvSpPr>
          <p:nvPr>
            <p:ph type="sldImg"/>
          </p:nvPr>
        </p:nvSpPr>
        <p:spPr>
          <a:ln/>
        </p:spPr>
      </p:sp>
      <p:sp>
        <p:nvSpPr>
          <p:cNvPr id="188419" name="Rectangle 3">
            <a:extLst>
              <a:ext uri="{FF2B5EF4-FFF2-40B4-BE49-F238E27FC236}">
                <a16:creationId xmlns:a16="http://schemas.microsoft.com/office/drawing/2014/main" id="{3326BEE8-0012-21D9-A1DB-FB02DBD07AA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DC91DF-26AD-FCB5-C4F7-D236EAB51E82}"/>
              </a:ext>
            </a:extLst>
          </p:cNvPr>
          <p:cNvSpPr>
            <a:spLocks noGrp="1" noChangeArrowheads="1"/>
          </p:cNvSpPr>
          <p:nvPr>
            <p:ph type="sldNum" sz="quarter" idx="5"/>
          </p:nvPr>
        </p:nvSpPr>
        <p:spPr>
          <a:ln/>
        </p:spPr>
        <p:txBody>
          <a:bodyPr/>
          <a:lstStyle/>
          <a:p>
            <a:fld id="{F0707545-1911-4141-A63D-E21D2A4F43B7}" type="slidenum">
              <a:rPr lang="en-US" altLang="en-US"/>
              <a:pPr/>
              <a:t>65</a:t>
            </a:fld>
            <a:endParaRPr lang="en-US" altLang="en-US"/>
          </a:p>
        </p:txBody>
      </p:sp>
      <p:sp>
        <p:nvSpPr>
          <p:cNvPr id="189442" name="Rectangle 2">
            <a:extLst>
              <a:ext uri="{FF2B5EF4-FFF2-40B4-BE49-F238E27FC236}">
                <a16:creationId xmlns:a16="http://schemas.microsoft.com/office/drawing/2014/main" id="{1D0655AC-882B-F864-CB16-A9E5C57C7E93}"/>
              </a:ext>
            </a:extLst>
          </p:cNvPr>
          <p:cNvSpPr>
            <a:spLocks noChangeArrowheads="1" noTextEdit="1"/>
          </p:cNvSpPr>
          <p:nvPr>
            <p:ph type="sldImg"/>
          </p:nvPr>
        </p:nvSpPr>
        <p:spPr>
          <a:ln/>
        </p:spPr>
      </p:sp>
      <p:sp>
        <p:nvSpPr>
          <p:cNvPr id="189443" name="Rectangle 3">
            <a:extLst>
              <a:ext uri="{FF2B5EF4-FFF2-40B4-BE49-F238E27FC236}">
                <a16:creationId xmlns:a16="http://schemas.microsoft.com/office/drawing/2014/main" id="{8B070054-BD4F-86DB-7D72-34534E935ED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88C9AB-F066-7279-E39C-B795C9458AE1}"/>
              </a:ext>
            </a:extLst>
          </p:cNvPr>
          <p:cNvSpPr>
            <a:spLocks noGrp="1" noChangeArrowheads="1"/>
          </p:cNvSpPr>
          <p:nvPr>
            <p:ph type="sldNum" sz="quarter" idx="5"/>
          </p:nvPr>
        </p:nvSpPr>
        <p:spPr>
          <a:ln/>
        </p:spPr>
        <p:txBody>
          <a:bodyPr/>
          <a:lstStyle/>
          <a:p>
            <a:fld id="{B580F4DA-B717-3D4C-9D3E-15B6DA5BFC11}" type="slidenum">
              <a:rPr lang="en-US" altLang="en-US"/>
              <a:pPr/>
              <a:t>66</a:t>
            </a:fld>
            <a:endParaRPr lang="en-US" altLang="en-US"/>
          </a:p>
        </p:txBody>
      </p:sp>
      <p:sp>
        <p:nvSpPr>
          <p:cNvPr id="190466" name="Rectangle 2">
            <a:extLst>
              <a:ext uri="{FF2B5EF4-FFF2-40B4-BE49-F238E27FC236}">
                <a16:creationId xmlns:a16="http://schemas.microsoft.com/office/drawing/2014/main" id="{056BAD5E-2672-FB10-D917-00364814A1B4}"/>
              </a:ext>
            </a:extLst>
          </p:cNvPr>
          <p:cNvSpPr>
            <a:spLocks noChangeArrowheads="1" noTextEdit="1"/>
          </p:cNvSpPr>
          <p:nvPr>
            <p:ph type="sldImg"/>
          </p:nvPr>
        </p:nvSpPr>
        <p:spPr>
          <a:ln/>
        </p:spPr>
      </p:sp>
      <p:sp>
        <p:nvSpPr>
          <p:cNvPr id="190467" name="Rectangle 3">
            <a:extLst>
              <a:ext uri="{FF2B5EF4-FFF2-40B4-BE49-F238E27FC236}">
                <a16:creationId xmlns:a16="http://schemas.microsoft.com/office/drawing/2014/main" id="{56FD8E0C-F27C-06A2-3C31-1EA5BD1873E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50A721-441D-39C3-BCF7-B41A41D3088B}"/>
              </a:ext>
            </a:extLst>
          </p:cNvPr>
          <p:cNvSpPr>
            <a:spLocks noGrp="1" noChangeArrowheads="1"/>
          </p:cNvSpPr>
          <p:nvPr>
            <p:ph type="sldNum" sz="quarter" idx="5"/>
          </p:nvPr>
        </p:nvSpPr>
        <p:spPr>
          <a:ln/>
        </p:spPr>
        <p:txBody>
          <a:bodyPr/>
          <a:lstStyle/>
          <a:p>
            <a:fld id="{C371BD1F-F0B6-1C4C-9223-D9154948E14E}" type="slidenum">
              <a:rPr lang="en-US" altLang="en-US"/>
              <a:pPr/>
              <a:t>7</a:t>
            </a:fld>
            <a:endParaRPr lang="en-US" altLang="en-US"/>
          </a:p>
        </p:txBody>
      </p:sp>
      <p:sp>
        <p:nvSpPr>
          <p:cNvPr id="217090" name="Rectangle 2">
            <a:extLst>
              <a:ext uri="{FF2B5EF4-FFF2-40B4-BE49-F238E27FC236}">
                <a16:creationId xmlns:a16="http://schemas.microsoft.com/office/drawing/2014/main" id="{77EAA70B-F453-286A-424B-CD72110CFAD4}"/>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1" name="Rectangle 3">
            <a:extLst>
              <a:ext uri="{FF2B5EF4-FFF2-40B4-BE49-F238E27FC236}">
                <a16:creationId xmlns:a16="http://schemas.microsoft.com/office/drawing/2014/main" id="{A9F4AC45-1D60-9C67-E36F-9ADB07940670}"/>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74FA33-ACF9-C348-187A-2BD5114B65DF}"/>
              </a:ext>
            </a:extLst>
          </p:cNvPr>
          <p:cNvSpPr>
            <a:spLocks noGrp="1" noChangeArrowheads="1"/>
          </p:cNvSpPr>
          <p:nvPr>
            <p:ph type="sldNum" sz="quarter" idx="5"/>
          </p:nvPr>
        </p:nvSpPr>
        <p:spPr>
          <a:ln/>
        </p:spPr>
        <p:txBody>
          <a:bodyPr/>
          <a:lstStyle/>
          <a:p>
            <a:fld id="{63262D97-93CB-EA4D-A386-BA6886BB8CFE}" type="slidenum">
              <a:rPr lang="en-US" altLang="en-US"/>
              <a:pPr/>
              <a:t>67</a:t>
            </a:fld>
            <a:endParaRPr lang="en-US" altLang="en-US"/>
          </a:p>
        </p:txBody>
      </p:sp>
      <p:sp>
        <p:nvSpPr>
          <p:cNvPr id="191490" name="Rectangle 2">
            <a:extLst>
              <a:ext uri="{FF2B5EF4-FFF2-40B4-BE49-F238E27FC236}">
                <a16:creationId xmlns:a16="http://schemas.microsoft.com/office/drawing/2014/main" id="{4A678B25-6A46-9AB1-E549-9015F52C6ADE}"/>
              </a:ext>
            </a:extLst>
          </p:cNvPr>
          <p:cNvSpPr>
            <a:spLocks noChangeArrowheads="1" noTextEdit="1"/>
          </p:cNvSpPr>
          <p:nvPr>
            <p:ph type="sldImg"/>
          </p:nvPr>
        </p:nvSpPr>
        <p:spPr>
          <a:ln/>
        </p:spPr>
      </p:sp>
      <p:sp>
        <p:nvSpPr>
          <p:cNvPr id="191491" name="Rectangle 3">
            <a:extLst>
              <a:ext uri="{FF2B5EF4-FFF2-40B4-BE49-F238E27FC236}">
                <a16:creationId xmlns:a16="http://schemas.microsoft.com/office/drawing/2014/main" id="{139BD664-5B57-6F67-5D00-A3BB4A362DE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815C8B-B7A0-1D44-B888-D92A46494289}"/>
              </a:ext>
            </a:extLst>
          </p:cNvPr>
          <p:cNvSpPr>
            <a:spLocks noGrp="1" noChangeArrowheads="1"/>
          </p:cNvSpPr>
          <p:nvPr>
            <p:ph type="sldNum" sz="quarter" idx="5"/>
          </p:nvPr>
        </p:nvSpPr>
        <p:spPr>
          <a:ln/>
        </p:spPr>
        <p:txBody>
          <a:bodyPr/>
          <a:lstStyle/>
          <a:p>
            <a:fld id="{8FC72D06-1210-8548-9622-9C14196ED525}" type="slidenum">
              <a:rPr lang="en-US" altLang="en-US"/>
              <a:pPr/>
              <a:t>68</a:t>
            </a:fld>
            <a:endParaRPr lang="en-US" altLang="en-US"/>
          </a:p>
        </p:txBody>
      </p:sp>
      <p:sp>
        <p:nvSpPr>
          <p:cNvPr id="192514" name="Rectangle 2">
            <a:extLst>
              <a:ext uri="{FF2B5EF4-FFF2-40B4-BE49-F238E27FC236}">
                <a16:creationId xmlns:a16="http://schemas.microsoft.com/office/drawing/2014/main" id="{B3C67F5E-4DBD-DB7F-7AF4-824E38D6665D}"/>
              </a:ext>
            </a:extLst>
          </p:cNvPr>
          <p:cNvSpPr>
            <a:spLocks noChangeArrowheads="1" noTextEdit="1"/>
          </p:cNvSpPr>
          <p:nvPr>
            <p:ph type="sldImg"/>
          </p:nvPr>
        </p:nvSpPr>
        <p:spPr>
          <a:ln/>
        </p:spPr>
      </p:sp>
      <p:sp>
        <p:nvSpPr>
          <p:cNvPr id="192515" name="Rectangle 3">
            <a:extLst>
              <a:ext uri="{FF2B5EF4-FFF2-40B4-BE49-F238E27FC236}">
                <a16:creationId xmlns:a16="http://schemas.microsoft.com/office/drawing/2014/main" id="{B6A02ED6-4DA7-DD30-5249-ABB4C566ADF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71BB84-919F-F329-3CDE-9B96EC3179C3}"/>
              </a:ext>
            </a:extLst>
          </p:cNvPr>
          <p:cNvSpPr>
            <a:spLocks noGrp="1" noChangeArrowheads="1"/>
          </p:cNvSpPr>
          <p:nvPr>
            <p:ph type="sldNum" sz="quarter" idx="5"/>
          </p:nvPr>
        </p:nvSpPr>
        <p:spPr>
          <a:ln/>
        </p:spPr>
        <p:txBody>
          <a:bodyPr/>
          <a:lstStyle/>
          <a:p>
            <a:fld id="{511297F2-A88A-F345-826B-1FF9AF506071}" type="slidenum">
              <a:rPr lang="en-US" altLang="en-US"/>
              <a:pPr/>
              <a:t>69</a:t>
            </a:fld>
            <a:endParaRPr lang="en-US" altLang="en-US"/>
          </a:p>
        </p:txBody>
      </p:sp>
      <p:sp>
        <p:nvSpPr>
          <p:cNvPr id="193538" name="Rectangle 2">
            <a:extLst>
              <a:ext uri="{FF2B5EF4-FFF2-40B4-BE49-F238E27FC236}">
                <a16:creationId xmlns:a16="http://schemas.microsoft.com/office/drawing/2014/main" id="{4695D0ED-36A7-046F-2C98-1D60666C85BE}"/>
              </a:ext>
            </a:extLst>
          </p:cNvPr>
          <p:cNvSpPr>
            <a:spLocks noChangeArrowheads="1" noTextEdit="1"/>
          </p:cNvSpPr>
          <p:nvPr>
            <p:ph type="sldImg"/>
          </p:nvPr>
        </p:nvSpPr>
        <p:spPr>
          <a:ln/>
        </p:spPr>
      </p:sp>
      <p:sp>
        <p:nvSpPr>
          <p:cNvPr id="193539" name="Rectangle 3">
            <a:extLst>
              <a:ext uri="{FF2B5EF4-FFF2-40B4-BE49-F238E27FC236}">
                <a16:creationId xmlns:a16="http://schemas.microsoft.com/office/drawing/2014/main" id="{7E6E0EDF-9BCC-369F-E129-5321EC216C9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302E17-EBE9-059F-C5AE-2EEA459E69F9}"/>
              </a:ext>
            </a:extLst>
          </p:cNvPr>
          <p:cNvSpPr>
            <a:spLocks noGrp="1" noChangeArrowheads="1"/>
          </p:cNvSpPr>
          <p:nvPr>
            <p:ph type="sldNum" sz="quarter" idx="5"/>
          </p:nvPr>
        </p:nvSpPr>
        <p:spPr>
          <a:ln/>
        </p:spPr>
        <p:txBody>
          <a:bodyPr/>
          <a:lstStyle/>
          <a:p>
            <a:fld id="{9A35B048-6A28-FC47-8003-08C41098EB3B}" type="slidenum">
              <a:rPr lang="en-US" altLang="en-US"/>
              <a:pPr/>
              <a:t>70</a:t>
            </a:fld>
            <a:endParaRPr lang="en-US" altLang="en-US"/>
          </a:p>
        </p:txBody>
      </p:sp>
      <p:sp>
        <p:nvSpPr>
          <p:cNvPr id="194562" name="Rectangle 2">
            <a:extLst>
              <a:ext uri="{FF2B5EF4-FFF2-40B4-BE49-F238E27FC236}">
                <a16:creationId xmlns:a16="http://schemas.microsoft.com/office/drawing/2014/main" id="{51BE15AE-4C3C-803F-6628-CF8FECAF3150}"/>
              </a:ext>
            </a:extLst>
          </p:cNvPr>
          <p:cNvSpPr>
            <a:spLocks noChangeArrowheads="1" noTextEdit="1"/>
          </p:cNvSpPr>
          <p:nvPr>
            <p:ph type="sldImg"/>
          </p:nvPr>
        </p:nvSpPr>
        <p:spPr>
          <a:ln/>
        </p:spPr>
      </p:sp>
      <p:sp>
        <p:nvSpPr>
          <p:cNvPr id="194563" name="Rectangle 3">
            <a:extLst>
              <a:ext uri="{FF2B5EF4-FFF2-40B4-BE49-F238E27FC236}">
                <a16:creationId xmlns:a16="http://schemas.microsoft.com/office/drawing/2014/main" id="{B426C572-B1EB-0424-2782-7F1E9E55AA8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F94651-808E-974C-D278-5575355ACDEA}"/>
              </a:ext>
            </a:extLst>
          </p:cNvPr>
          <p:cNvSpPr>
            <a:spLocks noGrp="1" noChangeArrowheads="1"/>
          </p:cNvSpPr>
          <p:nvPr>
            <p:ph type="sldNum" sz="quarter" idx="5"/>
          </p:nvPr>
        </p:nvSpPr>
        <p:spPr>
          <a:ln/>
        </p:spPr>
        <p:txBody>
          <a:bodyPr/>
          <a:lstStyle/>
          <a:p>
            <a:fld id="{C5A1521D-CAF0-684D-9B06-CE5BB9971243}" type="slidenum">
              <a:rPr lang="en-US" altLang="en-US"/>
              <a:pPr/>
              <a:t>71</a:t>
            </a:fld>
            <a:endParaRPr lang="en-US" altLang="en-US"/>
          </a:p>
        </p:txBody>
      </p:sp>
      <p:sp>
        <p:nvSpPr>
          <p:cNvPr id="195586" name="Rectangle 2">
            <a:extLst>
              <a:ext uri="{FF2B5EF4-FFF2-40B4-BE49-F238E27FC236}">
                <a16:creationId xmlns:a16="http://schemas.microsoft.com/office/drawing/2014/main" id="{B61B3D60-0AAC-807A-A6FA-EEF99EC1483B}"/>
              </a:ext>
            </a:extLst>
          </p:cNvPr>
          <p:cNvSpPr>
            <a:spLocks noChangeArrowheads="1" noTextEdit="1"/>
          </p:cNvSpPr>
          <p:nvPr>
            <p:ph type="sldImg"/>
          </p:nvPr>
        </p:nvSpPr>
        <p:spPr>
          <a:ln/>
        </p:spPr>
      </p:sp>
      <p:sp>
        <p:nvSpPr>
          <p:cNvPr id="195587" name="Rectangle 3">
            <a:extLst>
              <a:ext uri="{FF2B5EF4-FFF2-40B4-BE49-F238E27FC236}">
                <a16:creationId xmlns:a16="http://schemas.microsoft.com/office/drawing/2014/main" id="{AA94F2A5-758C-94E1-7508-7618A7ABDEA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E4D43E-4BEF-1BFB-DF78-E87F3AF4FDE2}"/>
              </a:ext>
            </a:extLst>
          </p:cNvPr>
          <p:cNvSpPr>
            <a:spLocks noGrp="1" noChangeArrowheads="1"/>
          </p:cNvSpPr>
          <p:nvPr>
            <p:ph type="sldNum" sz="quarter" idx="5"/>
          </p:nvPr>
        </p:nvSpPr>
        <p:spPr>
          <a:ln/>
        </p:spPr>
        <p:txBody>
          <a:bodyPr/>
          <a:lstStyle/>
          <a:p>
            <a:fld id="{AE3AB9DD-BD4A-8646-9943-2FA72A49545E}" type="slidenum">
              <a:rPr lang="en-US" altLang="en-US"/>
              <a:pPr/>
              <a:t>72</a:t>
            </a:fld>
            <a:endParaRPr lang="en-US" altLang="en-US"/>
          </a:p>
        </p:txBody>
      </p:sp>
      <p:sp>
        <p:nvSpPr>
          <p:cNvPr id="196610" name="Rectangle 2">
            <a:extLst>
              <a:ext uri="{FF2B5EF4-FFF2-40B4-BE49-F238E27FC236}">
                <a16:creationId xmlns:a16="http://schemas.microsoft.com/office/drawing/2014/main" id="{C17E0023-7C59-5571-A284-5C80C61AC295}"/>
              </a:ext>
            </a:extLst>
          </p:cNvPr>
          <p:cNvSpPr>
            <a:spLocks noChangeArrowheads="1" noTextEdit="1"/>
          </p:cNvSpPr>
          <p:nvPr>
            <p:ph type="sldImg"/>
          </p:nvPr>
        </p:nvSpPr>
        <p:spPr>
          <a:ln/>
        </p:spPr>
      </p:sp>
      <p:sp>
        <p:nvSpPr>
          <p:cNvPr id="196611" name="Rectangle 3">
            <a:extLst>
              <a:ext uri="{FF2B5EF4-FFF2-40B4-BE49-F238E27FC236}">
                <a16:creationId xmlns:a16="http://schemas.microsoft.com/office/drawing/2014/main" id="{FAA46798-904B-4082-6083-781E9487AE8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B1EDE6-6A39-EC14-1518-BB0FE70D1BFF}"/>
              </a:ext>
            </a:extLst>
          </p:cNvPr>
          <p:cNvSpPr>
            <a:spLocks noGrp="1" noChangeArrowheads="1"/>
          </p:cNvSpPr>
          <p:nvPr>
            <p:ph type="sldNum" sz="quarter" idx="5"/>
          </p:nvPr>
        </p:nvSpPr>
        <p:spPr>
          <a:ln/>
        </p:spPr>
        <p:txBody>
          <a:bodyPr/>
          <a:lstStyle/>
          <a:p>
            <a:fld id="{D5CF2B62-5F7D-8B47-9150-A546F74E4FD7}" type="slidenum">
              <a:rPr lang="en-US" altLang="en-US"/>
              <a:pPr/>
              <a:t>73</a:t>
            </a:fld>
            <a:endParaRPr lang="en-US" altLang="en-US"/>
          </a:p>
        </p:txBody>
      </p:sp>
      <p:sp>
        <p:nvSpPr>
          <p:cNvPr id="197634" name="Rectangle 2">
            <a:extLst>
              <a:ext uri="{FF2B5EF4-FFF2-40B4-BE49-F238E27FC236}">
                <a16:creationId xmlns:a16="http://schemas.microsoft.com/office/drawing/2014/main" id="{B404EA1F-A81A-45AC-45DC-FF63AB662893}"/>
              </a:ext>
            </a:extLst>
          </p:cNvPr>
          <p:cNvSpPr>
            <a:spLocks noChangeArrowheads="1" noTextEdit="1"/>
          </p:cNvSpPr>
          <p:nvPr>
            <p:ph type="sldImg"/>
          </p:nvPr>
        </p:nvSpPr>
        <p:spPr>
          <a:ln/>
        </p:spPr>
      </p:sp>
      <p:sp>
        <p:nvSpPr>
          <p:cNvPr id="197635" name="Rectangle 3">
            <a:extLst>
              <a:ext uri="{FF2B5EF4-FFF2-40B4-BE49-F238E27FC236}">
                <a16:creationId xmlns:a16="http://schemas.microsoft.com/office/drawing/2014/main" id="{04CBDF66-F5BE-E185-8D0E-D08374AF31F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356188-3FEE-F5B4-FC02-595D3ADBEF74}"/>
              </a:ext>
            </a:extLst>
          </p:cNvPr>
          <p:cNvSpPr>
            <a:spLocks noGrp="1" noChangeArrowheads="1"/>
          </p:cNvSpPr>
          <p:nvPr>
            <p:ph type="sldNum" sz="quarter" idx="5"/>
          </p:nvPr>
        </p:nvSpPr>
        <p:spPr>
          <a:ln/>
        </p:spPr>
        <p:txBody>
          <a:bodyPr/>
          <a:lstStyle/>
          <a:p>
            <a:fld id="{40B574F6-99FD-6C43-B204-D447A52C55D8}" type="slidenum">
              <a:rPr lang="en-US" altLang="en-US"/>
              <a:pPr/>
              <a:t>74</a:t>
            </a:fld>
            <a:endParaRPr lang="en-US" altLang="en-US"/>
          </a:p>
        </p:txBody>
      </p:sp>
      <p:sp>
        <p:nvSpPr>
          <p:cNvPr id="198658" name="Rectangle 2">
            <a:extLst>
              <a:ext uri="{FF2B5EF4-FFF2-40B4-BE49-F238E27FC236}">
                <a16:creationId xmlns:a16="http://schemas.microsoft.com/office/drawing/2014/main" id="{63A43D96-C93D-5069-CB5A-95463AD19FD4}"/>
              </a:ext>
            </a:extLst>
          </p:cNvPr>
          <p:cNvSpPr>
            <a:spLocks noChangeArrowheads="1" noTextEdit="1"/>
          </p:cNvSpPr>
          <p:nvPr>
            <p:ph type="sldImg"/>
          </p:nvPr>
        </p:nvSpPr>
        <p:spPr>
          <a:ln/>
        </p:spPr>
      </p:sp>
      <p:sp>
        <p:nvSpPr>
          <p:cNvPr id="198659" name="Rectangle 3">
            <a:extLst>
              <a:ext uri="{FF2B5EF4-FFF2-40B4-BE49-F238E27FC236}">
                <a16:creationId xmlns:a16="http://schemas.microsoft.com/office/drawing/2014/main" id="{DCFC2DA6-376E-8F2C-49E7-A6CDF419728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C49C25-1B4A-57D8-9571-20B4F1CFB0D7}"/>
              </a:ext>
            </a:extLst>
          </p:cNvPr>
          <p:cNvSpPr>
            <a:spLocks noGrp="1" noChangeArrowheads="1"/>
          </p:cNvSpPr>
          <p:nvPr>
            <p:ph type="sldNum" sz="quarter" idx="5"/>
          </p:nvPr>
        </p:nvSpPr>
        <p:spPr>
          <a:ln/>
        </p:spPr>
        <p:txBody>
          <a:bodyPr/>
          <a:lstStyle/>
          <a:p>
            <a:fld id="{919AC8BB-FF85-F743-A775-46224E82C9CF}" type="slidenum">
              <a:rPr lang="en-US" altLang="en-US"/>
              <a:pPr/>
              <a:t>75</a:t>
            </a:fld>
            <a:endParaRPr lang="en-US" altLang="en-US"/>
          </a:p>
        </p:txBody>
      </p:sp>
      <p:sp>
        <p:nvSpPr>
          <p:cNvPr id="199682" name="Rectangle 2">
            <a:extLst>
              <a:ext uri="{FF2B5EF4-FFF2-40B4-BE49-F238E27FC236}">
                <a16:creationId xmlns:a16="http://schemas.microsoft.com/office/drawing/2014/main" id="{147D2993-A288-F0E0-7B66-86219B15CF34}"/>
              </a:ext>
            </a:extLst>
          </p:cNvPr>
          <p:cNvSpPr>
            <a:spLocks noChangeArrowheads="1" noTextEdit="1"/>
          </p:cNvSpPr>
          <p:nvPr>
            <p:ph type="sldImg"/>
          </p:nvPr>
        </p:nvSpPr>
        <p:spPr>
          <a:ln/>
        </p:spPr>
      </p:sp>
      <p:sp>
        <p:nvSpPr>
          <p:cNvPr id="199683" name="Rectangle 3">
            <a:extLst>
              <a:ext uri="{FF2B5EF4-FFF2-40B4-BE49-F238E27FC236}">
                <a16:creationId xmlns:a16="http://schemas.microsoft.com/office/drawing/2014/main" id="{8CE99D0F-B093-4CFF-B712-06091C6E2AA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A10C85-9F54-75DB-0434-92C89D0D4C50}"/>
              </a:ext>
            </a:extLst>
          </p:cNvPr>
          <p:cNvSpPr>
            <a:spLocks noGrp="1" noChangeArrowheads="1"/>
          </p:cNvSpPr>
          <p:nvPr>
            <p:ph type="sldNum" sz="quarter" idx="5"/>
          </p:nvPr>
        </p:nvSpPr>
        <p:spPr>
          <a:ln/>
        </p:spPr>
        <p:txBody>
          <a:bodyPr/>
          <a:lstStyle/>
          <a:p>
            <a:fld id="{A6249702-0E98-DB49-9CC1-A87CB936A794}" type="slidenum">
              <a:rPr lang="en-US" altLang="en-US"/>
              <a:pPr/>
              <a:t>76</a:t>
            </a:fld>
            <a:endParaRPr lang="en-US" altLang="en-US"/>
          </a:p>
        </p:txBody>
      </p:sp>
      <p:sp>
        <p:nvSpPr>
          <p:cNvPr id="200706" name="Rectangle 2">
            <a:extLst>
              <a:ext uri="{FF2B5EF4-FFF2-40B4-BE49-F238E27FC236}">
                <a16:creationId xmlns:a16="http://schemas.microsoft.com/office/drawing/2014/main" id="{06CD960A-283B-26A1-84A3-978714ECE022}"/>
              </a:ext>
            </a:extLst>
          </p:cNvPr>
          <p:cNvSpPr>
            <a:spLocks noChangeArrowheads="1" noTextEdit="1"/>
          </p:cNvSpPr>
          <p:nvPr>
            <p:ph type="sldImg"/>
          </p:nvPr>
        </p:nvSpPr>
        <p:spPr>
          <a:ln/>
        </p:spPr>
      </p:sp>
      <p:sp>
        <p:nvSpPr>
          <p:cNvPr id="200707" name="Rectangle 3">
            <a:extLst>
              <a:ext uri="{FF2B5EF4-FFF2-40B4-BE49-F238E27FC236}">
                <a16:creationId xmlns:a16="http://schemas.microsoft.com/office/drawing/2014/main" id="{A18FDABA-2849-72AF-92BA-79503C2BEF1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5BC91E-AAA6-AF71-7847-EB205A101A5C}"/>
              </a:ext>
            </a:extLst>
          </p:cNvPr>
          <p:cNvSpPr>
            <a:spLocks noGrp="1" noChangeArrowheads="1"/>
          </p:cNvSpPr>
          <p:nvPr>
            <p:ph type="sldNum" sz="quarter" idx="5"/>
          </p:nvPr>
        </p:nvSpPr>
        <p:spPr>
          <a:ln/>
        </p:spPr>
        <p:txBody>
          <a:bodyPr/>
          <a:lstStyle/>
          <a:p>
            <a:fld id="{BE6EB583-A79C-7948-8736-B467DC4F2A68}" type="slidenum">
              <a:rPr lang="en-US" altLang="en-US"/>
              <a:pPr/>
              <a:t>8</a:t>
            </a:fld>
            <a:endParaRPr lang="en-US" altLang="en-US"/>
          </a:p>
        </p:txBody>
      </p:sp>
      <p:sp>
        <p:nvSpPr>
          <p:cNvPr id="137218" name="Rectangle 2">
            <a:extLst>
              <a:ext uri="{FF2B5EF4-FFF2-40B4-BE49-F238E27FC236}">
                <a16:creationId xmlns:a16="http://schemas.microsoft.com/office/drawing/2014/main" id="{7CB0AE9B-1B31-8604-88F4-194CF2445D18}"/>
              </a:ext>
            </a:extLst>
          </p:cNvPr>
          <p:cNvSpPr>
            <a:spLocks noChangeArrowheads="1" noTextEdit="1"/>
          </p:cNvSpPr>
          <p:nvPr>
            <p:ph type="sldImg"/>
          </p:nvPr>
        </p:nvSpPr>
        <p:spPr>
          <a:ln/>
        </p:spPr>
      </p:sp>
      <p:sp>
        <p:nvSpPr>
          <p:cNvPr id="137219" name="Rectangle 3">
            <a:extLst>
              <a:ext uri="{FF2B5EF4-FFF2-40B4-BE49-F238E27FC236}">
                <a16:creationId xmlns:a16="http://schemas.microsoft.com/office/drawing/2014/main" id="{B48E92E7-D2EF-D79E-2F88-A8AEDEA0290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BE0016-8834-1F1B-AA94-25326175A840}"/>
              </a:ext>
            </a:extLst>
          </p:cNvPr>
          <p:cNvSpPr>
            <a:spLocks noGrp="1" noChangeArrowheads="1"/>
          </p:cNvSpPr>
          <p:nvPr>
            <p:ph type="sldNum" sz="quarter" idx="5"/>
          </p:nvPr>
        </p:nvSpPr>
        <p:spPr>
          <a:ln/>
        </p:spPr>
        <p:txBody>
          <a:bodyPr/>
          <a:lstStyle/>
          <a:p>
            <a:fld id="{0860D78F-D1F6-CA40-BFA7-85055F4A4974}" type="slidenum">
              <a:rPr lang="en-US" altLang="en-US"/>
              <a:pPr/>
              <a:t>77</a:t>
            </a:fld>
            <a:endParaRPr lang="en-US" altLang="en-US"/>
          </a:p>
        </p:txBody>
      </p:sp>
      <p:sp>
        <p:nvSpPr>
          <p:cNvPr id="201730" name="Rectangle 2">
            <a:extLst>
              <a:ext uri="{FF2B5EF4-FFF2-40B4-BE49-F238E27FC236}">
                <a16:creationId xmlns:a16="http://schemas.microsoft.com/office/drawing/2014/main" id="{7FC629E5-28EE-AF38-F5E3-3F84EB886921}"/>
              </a:ext>
            </a:extLst>
          </p:cNvPr>
          <p:cNvSpPr>
            <a:spLocks noChangeArrowheads="1" noTextEdit="1"/>
          </p:cNvSpPr>
          <p:nvPr>
            <p:ph type="sldImg"/>
          </p:nvPr>
        </p:nvSpPr>
        <p:spPr>
          <a:ln/>
        </p:spPr>
      </p:sp>
      <p:sp>
        <p:nvSpPr>
          <p:cNvPr id="201731" name="Rectangle 3">
            <a:extLst>
              <a:ext uri="{FF2B5EF4-FFF2-40B4-BE49-F238E27FC236}">
                <a16:creationId xmlns:a16="http://schemas.microsoft.com/office/drawing/2014/main" id="{831A75A6-777E-EA4E-E7A4-E79604F151B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99160A-D35A-9036-184E-0505AD91446F}"/>
              </a:ext>
            </a:extLst>
          </p:cNvPr>
          <p:cNvSpPr>
            <a:spLocks noGrp="1" noChangeArrowheads="1"/>
          </p:cNvSpPr>
          <p:nvPr>
            <p:ph type="sldNum" sz="quarter" idx="5"/>
          </p:nvPr>
        </p:nvSpPr>
        <p:spPr>
          <a:ln/>
        </p:spPr>
        <p:txBody>
          <a:bodyPr/>
          <a:lstStyle/>
          <a:p>
            <a:fld id="{203B9C92-31E9-844D-873B-CDE91DA60AFA}" type="slidenum">
              <a:rPr lang="en-US" altLang="en-US"/>
              <a:pPr/>
              <a:t>78</a:t>
            </a:fld>
            <a:endParaRPr lang="en-US" altLang="en-US"/>
          </a:p>
        </p:txBody>
      </p:sp>
      <p:sp>
        <p:nvSpPr>
          <p:cNvPr id="202754" name="Rectangle 2">
            <a:extLst>
              <a:ext uri="{FF2B5EF4-FFF2-40B4-BE49-F238E27FC236}">
                <a16:creationId xmlns:a16="http://schemas.microsoft.com/office/drawing/2014/main" id="{8716D83F-15F3-B281-AC95-0845C0229F8F}"/>
              </a:ext>
            </a:extLst>
          </p:cNvPr>
          <p:cNvSpPr>
            <a:spLocks noChangeArrowheads="1" noTextEdit="1"/>
          </p:cNvSpPr>
          <p:nvPr>
            <p:ph type="sldImg"/>
          </p:nvPr>
        </p:nvSpPr>
        <p:spPr>
          <a:ln/>
        </p:spPr>
      </p:sp>
      <p:sp>
        <p:nvSpPr>
          <p:cNvPr id="202755" name="Rectangle 3">
            <a:extLst>
              <a:ext uri="{FF2B5EF4-FFF2-40B4-BE49-F238E27FC236}">
                <a16:creationId xmlns:a16="http://schemas.microsoft.com/office/drawing/2014/main" id="{B3FB55E7-BD5B-B1D2-4902-35423B76ED5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7FA955-E5AF-B6D5-785B-1467B5F9E255}"/>
              </a:ext>
            </a:extLst>
          </p:cNvPr>
          <p:cNvSpPr>
            <a:spLocks noGrp="1" noChangeArrowheads="1"/>
          </p:cNvSpPr>
          <p:nvPr>
            <p:ph type="sldNum" sz="quarter" idx="5"/>
          </p:nvPr>
        </p:nvSpPr>
        <p:spPr>
          <a:ln/>
        </p:spPr>
        <p:txBody>
          <a:bodyPr/>
          <a:lstStyle/>
          <a:p>
            <a:fld id="{7D0D333E-41F2-A340-8B88-F13E06D6EDF1}" type="slidenum">
              <a:rPr lang="en-US" altLang="en-US"/>
              <a:pPr/>
              <a:t>79</a:t>
            </a:fld>
            <a:endParaRPr lang="en-US" altLang="en-US"/>
          </a:p>
        </p:txBody>
      </p:sp>
      <p:sp>
        <p:nvSpPr>
          <p:cNvPr id="203778" name="Rectangle 2">
            <a:extLst>
              <a:ext uri="{FF2B5EF4-FFF2-40B4-BE49-F238E27FC236}">
                <a16:creationId xmlns:a16="http://schemas.microsoft.com/office/drawing/2014/main" id="{3068F539-2164-9784-7090-D307B86D650D}"/>
              </a:ext>
            </a:extLst>
          </p:cNvPr>
          <p:cNvSpPr>
            <a:spLocks noChangeArrowheads="1" noTextEdit="1"/>
          </p:cNvSpPr>
          <p:nvPr>
            <p:ph type="sldImg"/>
          </p:nvPr>
        </p:nvSpPr>
        <p:spPr>
          <a:ln/>
        </p:spPr>
      </p:sp>
      <p:sp>
        <p:nvSpPr>
          <p:cNvPr id="203779" name="Rectangle 3">
            <a:extLst>
              <a:ext uri="{FF2B5EF4-FFF2-40B4-BE49-F238E27FC236}">
                <a16:creationId xmlns:a16="http://schemas.microsoft.com/office/drawing/2014/main" id="{1FF45C3A-6B7D-72E6-0473-84EAA6E1ED4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1B0810-DEA2-E8A2-0E89-009EA84AF001}"/>
              </a:ext>
            </a:extLst>
          </p:cNvPr>
          <p:cNvSpPr>
            <a:spLocks noGrp="1" noChangeArrowheads="1"/>
          </p:cNvSpPr>
          <p:nvPr>
            <p:ph type="sldNum" sz="quarter" idx="5"/>
          </p:nvPr>
        </p:nvSpPr>
        <p:spPr>
          <a:ln/>
        </p:spPr>
        <p:txBody>
          <a:bodyPr/>
          <a:lstStyle/>
          <a:p>
            <a:fld id="{6472C254-764A-7844-861E-FF1F0399C8EA}" type="slidenum">
              <a:rPr lang="en-US" altLang="en-US"/>
              <a:pPr/>
              <a:t>80</a:t>
            </a:fld>
            <a:endParaRPr lang="en-US" altLang="en-US"/>
          </a:p>
        </p:txBody>
      </p:sp>
      <p:sp>
        <p:nvSpPr>
          <p:cNvPr id="204802" name="Rectangle 2">
            <a:extLst>
              <a:ext uri="{FF2B5EF4-FFF2-40B4-BE49-F238E27FC236}">
                <a16:creationId xmlns:a16="http://schemas.microsoft.com/office/drawing/2014/main" id="{47A349EB-C27C-2342-F66F-DB8568E3F122}"/>
              </a:ext>
            </a:extLst>
          </p:cNvPr>
          <p:cNvSpPr>
            <a:spLocks noChangeArrowheads="1" noTextEdit="1"/>
          </p:cNvSpPr>
          <p:nvPr>
            <p:ph type="sldImg"/>
          </p:nvPr>
        </p:nvSpPr>
        <p:spPr>
          <a:ln/>
        </p:spPr>
      </p:sp>
      <p:sp>
        <p:nvSpPr>
          <p:cNvPr id="204803" name="Rectangle 3">
            <a:extLst>
              <a:ext uri="{FF2B5EF4-FFF2-40B4-BE49-F238E27FC236}">
                <a16:creationId xmlns:a16="http://schemas.microsoft.com/office/drawing/2014/main" id="{0AC0E563-6342-22B6-F82F-EE941991863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FC3114-3A1E-666C-9694-FA9A06ADA01A}"/>
              </a:ext>
            </a:extLst>
          </p:cNvPr>
          <p:cNvSpPr>
            <a:spLocks noGrp="1" noChangeArrowheads="1"/>
          </p:cNvSpPr>
          <p:nvPr>
            <p:ph type="sldNum" sz="quarter" idx="5"/>
          </p:nvPr>
        </p:nvSpPr>
        <p:spPr>
          <a:ln/>
        </p:spPr>
        <p:txBody>
          <a:bodyPr/>
          <a:lstStyle/>
          <a:p>
            <a:fld id="{BB8A32C1-603D-E94B-9077-D2D4328694B4}" type="slidenum">
              <a:rPr lang="en-US" altLang="en-US"/>
              <a:pPr/>
              <a:t>81</a:t>
            </a:fld>
            <a:endParaRPr lang="en-US" altLang="en-US"/>
          </a:p>
        </p:txBody>
      </p:sp>
      <p:sp>
        <p:nvSpPr>
          <p:cNvPr id="205826" name="Rectangle 2">
            <a:extLst>
              <a:ext uri="{FF2B5EF4-FFF2-40B4-BE49-F238E27FC236}">
                <a16:creationId xmlns:a16="http://schemas.microsoft.com/office/drawing/2014/main" id="{40235F99-130A-70F9-7D3A-67DBD54F5DFC}"/>
              </a:ext>
            </a:extLst>
          </p:cNvPr>
          <p:cNvSpPr>
            <a:spLocks noChangeArrowheads="1" noTextEdit="1"/>
          </p:cNvSpPr>
          <p:nvPr>
            <p:ph type="sldImg"/>
          </p:nvPr>
        </p:nvSpPr>
        <p:spPr>
          <a:ln/>
        </p:spPr>
      </p:sp>
      <p:sp>
        <p:nvSpPr>
          <p:cNvPr id="205827" name="Rectangle 3">
            <a:extLst>
              <a:ext uri="{FF2B5EF4-FFF2-40B4-BE49-F238E27FC236}">
                <a16:creationId xmlns:a16="http://schemas.microsoft.com/office/drawing/2014/main" id="{182B24DD-0163-F1B9-5CB1-D9DCBD85F24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2513B82-A20E-3E03-0423-93D699F31FD1}"/>
              </a:ext>
            </a:extLst>
          </p:cNvPr>
          <p:cNvSpPr>
            <a:spLocks noGrp="1" noChangeArrowheads="1"/>
          </p:cNvSpPr>
          <p:nvPr>
            <p:ph type="sldNum" sz="quarter" idx="5"/>
          </p:nvPr>
        </p:nvSpPr>
        <p:spPr>
          <a:ln/>
        </p:spPr>
        <p:txBody>
          <a:bodyPr/>
          <a:lstStyle/>
          <a:p>
            <a:fld id="{9F966602-FF2D-9348-8055-9F8F2416A284}" type="slidenum">
              <a:rPr lang="en-US" altLang="en-US"/>
              <a:pPr/>
              <a:t>9</a:t>
            </a:fld>
            <a:endParaRPr lang="en-US" altLang="en-US"/>
          </a:p>
        </p:txBody>
      </p:sp>
      <p:sp>
        <p:nvSpPr>
          <p:cNvPr id="138242" name="Rectangle 2">
            <a:extLst>
              <a:ext uri="{FF2B5EF4-FFF2-40B4-BE49-F238E27FC236}">
                <a16:creationId xmlns:a16="http://schemas.microsoft.com/office/drawing/2014/main" id="{CA86DF46-D06A-E1E4-27BE-215A1FAAEA6F}"/>
              </a:ext>
            </a:extLst>
          </p:cNvPr>
          <p:cNvSpPr>
            <a:spLocks noChangeArrowheads="1" noTextEdit="1"/>
          </p:cNvSpPr>
          <p:nvPr>
            <p:ph type="sldImg"/>
          </p:nvPr>
        </p:nvSpPr>
        <p:spPr>
          <a:ln/>
        </p:spPr>
      </p:sp>
      <p:sp>
        <p:nvSpPr>
          <p:cNvPr id="138243" name="Rectangle 3">
            <a:extLst>
              <a:ext uri="{FF2B5EF4-FFF2-40B4-BE49-F238E27FC236}">
                <a16:creationId xmlns:a16="http://schemas.microsoft.com/office/drawing/2014/main" id="{AF73547C-14FC-784A-EDB0-C254F0F13C5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3DCD2A-C377-FCFF-033E-977877E16F8F}"/>
              </a:ext>
            </a:extLst>
          </p:cNvPr>
          <p:cNvSpPr>
            <a:spLocks noGrp="1" noChangeArrowheads="1"/>
          </p:cNvSpPr>
          <p:nvPr>
            <p:ph type="sldNum" sz="quarter" idx="5"/>
          </p:nvPr>
        </p:nvSpPr>
        <p:spPr>
          <a:ln/>
        </p:spPr>
        <p:txBody>
          <a:bodyPr/>
          <a:lstStyle/>
          <a:p>
            <a:fld id="{3A4AB962-2C7D-914D-91C9-2ED5535E95DF}" type="slidenum">
              <a:rPr lang="en-US" altLang="en-US"/>
              <a:pPr/>
              <a:t>10</a:t>
            </a:fld>
            <a:endParaRPr lang="en-US" altLang="en-US"/>
          </a:p>
        </p:txBody>
      </p:sp>
      <p:sp>
        <p:nvSpPr>
          <p:cNvPr id="139266" name="Rectangle 2">
            <a:extLst>
              <a:ext uri="{FF2B5EF4-FFF2-40B4-BE49-F238E27FC236}">
                <a16:creationId xmlns:a16="http://schemas.microsoft.com/office/drawing/2014/main" id="{D177F32F-2EE2-B3C5-BF1E-638B71D9C583}"/>
              </a:ext>
            </a:extLst>
          </p:cNvPr>
          <p:cNvSpPr>
            <a:spLocks noChangeArrowheads="1" noTextEdit="1"/>
          </p:cNvSpPr>
          <p:nvPr>
            <p:ph type="sldImg"/>
          </p:nvPr>
        </p:nvSpPr>
        <p:spPr>
          <a:ln/>
        </p:spPr>
      </p:sp>
      <p:sp>
        <p:nvSpPr>
          <p:cNvPr id="139267" name="Rectangle 3">
            <a:extLst>
              <a:ext uri="{FF2B5EF4-FFF2-40B4-BE49-F238E27FC236}">
                <a16:creationId xmlns:a16="http://schemas.microsoft.com/office/drawing/2014/main" id="{88B17D5F-05B4-E718-E183-10CD3C398171}"/>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EAF805E2-71F5-7211-6441-E6686E388B94}"/>
              </a:ext>
            </a:extLst>
          </p:cNvPr>
          <p:cNvGrpSpPr>
            <a:grpSpLocks/>
          </p:cNvGrpSpPr>
          <p:nvPr/>
        </p:nvGrpSpPr>
        <p:grpSpPr bwMode="auto">
          <a:xfrm>
            <a:off x="177800" y="230188"/>
            <a:ext cx="203200" cy="6503987"/>
            <a:chOff x="112" y="145"/>
            <a:chExt cx="128" cy="4097"/>
          </a:xfrm>
        </p:grpSpPr>
        <p:sp>
          <p:nvSpPr>
            <p:cNvPr id="37891" name="Rectangle 3">
              <a:extLst>
                <a:ext uri="{FF2B5EF4-FFF2-40B4-BE49-F238E27FC236}">
                  <a16:creationId xmlns:a16="http://schemas.microsoft.com/office/drawing/2014/main" id="{271BA1CC-F321-969F-54B6-D04D5D86000A}"/>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2" name="Rectangle 4">
              <a:extLst>
                <a:ext uri="{FF2B5EF4-FFF2-40B4-BE49-F238E27FC236}">
                  <a16:creationId xmlns:a16="http://schemas.microsoft.com/office/drawing/2014/main" id="{E21D9E27-7112-DEA2-12DB-C488F985E5C9}"/>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latin typeface="Times New Roman" panose="02020603050405020304" pitchFamily="18" charset="0"/>
              </a:endParaRPr>
            </a:p>
          </p:txBody>
        </p:sp>
      </p:grpSp>
      <p:grpSp>
        <p:nvGrpSpPr>
          <p:cNvPr id="37893" name="Group 5">
            <a:extLst>
              <a:ext uri="{FF2B5EF4-FFF2-40B4-BE49-F238E27FC236}">
                <a16:creationId xmlns:a16="http://schemas.microsoft.com/office/drawing/2014/main" id="{E4413802-40F5-7C77-36DE-586B56317578}"/>
              </a:ext>
            </a:extLst>
          </p:cNvPr>
          <p:cNvGrpSpPr>
            <a:grpSpLocks/>
          </p:cNvGrpSpPr>
          <p:nvPr/>
        </p:nvGrpSpPr>
        <p:grpSpPr bwMode="auto">
          <a:xfrm>
            <a:off x="8793163" y="220663"/>
            <a:ext cx="198437" cy="6408737"/>
            <a:chOff x="5539" y="139"/>
            <a:chExt cx="125" cy="4037"/>
          </a:xfrm>
        </p:grpSpPr>
        <p:sp>
          <p:nvSpPr>
            <p:cNvPr id="37894" name="Rectangle 6">
              <a:extLst>
                <a:ext uri="{FF2B5EF4-FFF2-40B4-BE49-F238E27FC236}">
                  <a16:creationId xmlns:a16="http://schemas.microsoft.com/office/drawing/2014/main" id="{49490F98-7AC3-2F21-1A69-316537186326}"/>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5" name="Rectangle 7">
              <a:extLst>
                <a:ext uri="{FF2B5EF4-FFF2-40B4-BE49-F238E27FC236}">
                  <a16:creationId xmlns:a16="http://schemas.microsoft.com/office/drawing/2014/main" id="{81A4E655-D71A-EDBD-C721-D25553116022}"/>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896" name="Group 8">
            <a:extLst>
              <a:ext uri="{FF2B5EF4-FFF2-40B4-BE49-F238E27FC236}">
                <a16:creationId xmlns:a16="http://schemas.microsoft.com/office/drawing/2014/main" id="{C5E01184-2717-6966-EDD8-5876351E389A}"/>
              </a:ext>
            </a:extLst>
          </p:cNvPr>
          <p:cNvGrpSpPr>
            <a:grpSpLocks/>
          </p:cNvGrpSpPr>
          <p:nvPr/>
        </p:nvGrpSpPr>
        <p:grpSpPr bwMode="auto">
          <a:xfrm>
            <a:off x="412750" y="6477000"/>
            <a:ext cx="8686800" cy="228600"/>
            <a:chOff x="260" y="4080"/>
            <a:chExt cx="5472" cy="144"/>
          </a:xfrm>
        </p:grpSpPr>
        <p:sp>
          <p:nvSpPr>
            <p:cNvPr id="37897" name="Rectangle 9">
              <a:extLst>
                <a:ext uri="{FF2B5EF4-FFF2-40B4-BE49-F238E27FC236}">
                  <a16:creationId xmlns:a16="http://schemas.microsoft.com/office/drawing/2014/main" id="{B9D76BDC-B760-7688-070F-04659EDA4C8E}"/>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8" name="Rectangle 10">
              <a:extLst>
                <a:ext uri="{FF2B5EF4-FFF2-40B4-BE49-F238E27FC236}">
                  <a16:creationId xmlns:a16="http://schemas.microsoft.com/office/drawing/2014/main" id="{C186A466-9941-1A68-C85C-8BF28CA4A3C7}"/>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899" name="Group 11">
            <a:extLst>
              <a:ext uri="{FF2B5EF4-FFF2-40B4-BE49-F238E27FC236}">
                <a16:creationId xmlns:a16="http://schemas.microsoft.com/office/drawing/2014/main" id="{98AA8B65-299F-EF6F-A72F-225FB86D705C}"/>
              </a:ext>
            </a:extLst>
          </p:cNvPr>
          <p:cNvGrpSpPr>
            <a:grpSpLocks/>
          </p:cNvGrpSpPr>
          <p:nvPr/>
        </p:nvGrpSpPr>
        <p:grpSpPr bwMode="auto">
          <a:xfrm>
            <a:off x="76200" y="176213"/>
            <a:ext cx="8745538" cy="161925"/>
            <a:chOff x="48" y="111"/>
            <a:chExt cx="5509" cy="102"/>
          </a:xfrm>
        </p:grpSpPr>
        <p:sp>
          <p:nvSpPr>
            <p:cNvPr id="37900" name="Rectangle 12">
              <a:extLst>
                <a:ext uri="{FF2B5EF4-FFF2-40B4-BE49-F238E27FC236}">
                  <a16:creationId xmlns:a16="http://schemas.microsoft.com/office/drawing/2014/main" id="{845C9B6C-443B-2615-FF50-62E0A668EE96}"/>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1" name="Rectangle 13">
              <a:extLst>
                <a:ext uri="{FF2B5EF4-FFF2-40B4-BE49-F238E27FC236}">
                  <a16:creationId xmlns:a16="http://schemas.microsoft.com/office/drawing/2014/main" id="{537E8634-7C5E-0678-0BF3-A8507EA06CA7}"/>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902" name="Rectangle 14">
            <a:extLst>
              <a:ext uri="{FF2B5EF4-FFF2-40B4-BE49-F238E27FC236}">
                <a16:creationId xmlns:a16="http://schemas.microsoft.com/office/drawing/2014/main" id="{BB9E1AC0-5302-D1C6-696A-249582F77194}"/>
              </a:ext>
            </a:extLst>
          </p:cNvPr>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pPr lvl="0"/>
            <a:r>
              <a:rPr lang="en-US" altLang="en-US" noProof="0"/>
              <a:t>Click to edit Master title style</a:t>
            </a:r>
          </a:p>
        </p:txBody>
      </p:sp>
      <p:sp>
        <p:nvSpPr>
          <p:cNvPr id="37903" name="Rectangle 15">
            <a:extLst>
              <a:ext uri="{FF2B5EF4-FFF2-40B4-BE49-F238E27FC236}">
                <a16:creationId xmlns:a16="http://schemas.microsoft.com/office/drawing/2014/main" id="{5BA870F0-5F20-1EDB-D311-43B61028CC5D}"/>
              </a:ext>
            </a:extLst>
          </p:cNvPr>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pPr lvl="0"/>
            <a:r>
              <a:rPr lang="en-US" altLang="en-US" noProof="0"/>
              <a:t>Click to edit Master subtitle style</a:t>
            </a:r>
          </a:p>
        </p:txBody>
      </p:sp>
      <p:sp>
        <p:nvSpPr>
          <p:cNvPr id="37904" name="Rectangle 16">
            <a:extLst>
              <a:ext uri="{FF2B5EF4-FFF2-40B4-BE49-F238E27FC236}">
                <a16:creationId xmlns:a16="http://schemas.microsoft.com/office/drawing/2014/main" id="{F1ED027D-0B24-2855-4390-1A4052D4B715}"/>
              </a:ext>
            </a:extLst>
          </p:cNvPr>
          <p:cNvSpPr>
            <a:spLocks noGrp="1" noChangeArrowheads="1"/>
          </p:cNvSpPr>
          <p:nvPr>
            <p:ph type="dt" sz="quarter" idx="2"/>
          </p:nvPr>
        </p:nvSpPr>
        <p:spPr>
          <a:xfrm>
            <a:off x="439738" y="5989638"/>
            <a:ext cx="1905000" cy="457200"/>
          </a:xfrm>
        </p:spPr>
        <p:txBody>
          <a:bodyPr/>
          <a:lstStyle>
            <a:lvl1pPr>
              <a:defRPr/>
            </a:lvl1pPr>
          </a:lstStyle>
          <a:p>
            <a:endParaRPr lang="en-US" altLang="en-US"/>
          </a:p>
        </p:txBody>
      </p:sp>
      <p:sp>
        <p:nvSpPr>
          <p:cNvPr id="37905" name="Rectangle 17">
            <a:extLst>
              <a:ext uri="{FF2B5EF4-FFF2-40B4-BE49-F238E27FC236}">
                <a16:creationId xmlns:a16="http://schemas.microsoft.com/office/drawing/2014/main" id="{2BD48944-A718-C828-386A-08EB10F5C002}"/>
              </a:ext>
            </a:extLst>
          </p:cNvPr>
          <p:cNvSpPr>
            <a:spLocks noGrp="1" noChangeArrowheads="1"/>
          </p:cNvSpPr>
          <p:nvPr>
            <p:ph type="ftr" sz="quarter" idx="3"/>
          </p:nvPr>
        </p:nvSpPr>
        <p:spPr>
          <a:xfrm>
            <a:off x="3135313" y="6002338"/>
            <a:ext cx="2895600" cy="457200"/>
          </a:xfrm>
        </p:spPr>
        <p:txBody>
          <a:bodyPr/>
          <a:lstStyle>
            <a:lvl1pPr>
              <a:defRPr/>
            </a:lvl1pPr>
          </a:lstStyle>
          <a:p>
            <a:endParaRPr lang="en-US" altLang="en-US"/>
          </a:p>
        </p:txBody>
      </p:sp>
      <p:sp>
        <p:nvSpPr>
          <p:cNvPr id="37906" name="Rectangle 18">
            <a:extLst>
              <a:ext uri="{FF2B5EF4-FFF2-40B4-BE49-F238E27FC236}">
                <a16:creationId xmlns:a16="http://schemas.microsoft.com/office/drawing/2014/main" id="{0517DB4C-5FCC-2A00-6172-BEAB6D6CA135}"/>
              </a:ext>
            </a:extLst>
          </p:cNvPr>
          <p:cNvSpPr>
            <a:spLocks noGrp="1" noChangeArrowheads="1"/>
          </p:cNvSpPr>
          <p:nvPr>
            <p:ph type="sldNum" sz="quarter" idx="4"/>
          </p:nvPr>
        </p:nvSpPr>
        <p:spPr>
          <a:xfrm>
            <a:off x="6800850" y="5978525"/>
            <a:ext cx="1905000" cy="457200"/>
          </a:xfrm>
        </p:spPr>
        <p:txBody>
          <a:bodyPr/>
          <a:lstStyle>
            <a:lvl1pPr>
              <a:defRPr/>
            </a:lvl1pPr>
          </a:lstStyle>
          <a:p>
            <a:fld id="{62CE6712-76C3-3F42-858E-F13E81D8ECF8}" type="slidenum">
              <a:rPr lang="en-US" altLang="en-US"/>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7896"/>
                                        </p:tgtEl>
                                        <p:attrNameLst>
                                          <p:attrName>style.visibility</p:attrName>
                                        </p:attrNameLst>
                                      </p:cBhvr>
                                      <p:to>
                                        <p:strVal val="visible"/>
                                      </p:to>
                                    </p:set>
                                    <p:anim calcmode="lin" valueType="num">
                                      <p:cBhvr additive="base">
                                        <p:cTn id="12" dur="500" fill="hold"/>
                                        <p:tgtEl>
                                          <p:spTgt spid="37896"/>
                                        </p:tgtEl>
                                        <p:attrNameLst>
                                          <p:attrName>ppt_x</p:attrName>
                                        </p:attrNameLst>
                                      </p:cBhvr>
                                      <p:tavLst>
                                        <p:tav tm="0">
                                          <p:val>
                                            <p:strVal val="0-#ppt_w/2"/>
                                          </p:val>
                                        </p:tav>
                                        <p:tav tm="100000">
                                          <p:val>
                                            <p:strVal val="#ppt_x"/>
                                          </p:val>
                                        </p:tav>
                                      </p:tavLst>
                                    </p:anim>
                                    <p:anim calcmode="lin" valueType="num">
                                      <p:cBhvr additive="base">
                                        <p:cTn id="13" dur="500" fill="hold"/>
                                        <p:tgtEl>
                                          <p:spTgt spid="3789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7893"/>
                                        </p:tgtEl>
                                        <p:attrNameLst>
                                          <p:attrName>style.visibility</p:attrName>
                                        </p:attrNameLst>
                                      </p:cBhvr>
                                      <p:to>
                                        <p:strVal val="visible"/>
                                      </p:to>
                                    </p:set>
                                    <p:anim calcmode="lin" valueType="num">
                                      <p:cBhvr additive="base">
                                        <p:cTn id="17" dur="500" fill="hold"/>
                                        <p:tgtEl>
                                          <p:spTgt spid="37893"/>
                                        </p:tgtEl>
                                        <p:attrNameLst>
                                          <p:attrName>ppt_x</p:attrName>
                                        </p:attrNameLst>
                                      </p:cBhvr>
                                      <p:tavLst>
                                        <p:tav tm="0">
                                          <p:val>
                                            <p:strVal val="#ppt_x"/>
                                          </p:val>
                                        </p:tav>
                                        <p:tav tm="100000">
                                          <p:val>
                                            <p:strVal val="#ppt_x"/>
                                          </p:val>
                                        </p:tav>
                                      </p:tavLst>
                                    </p:anim>
                                    <p:anim calcmode="lin" valueType="num">
                                      <p:cBhvr additive="base">
                                        <p:cTn id="18" dur="500" fill="hold"/>
                                        <p:tgtEl>
                                          <p:spTgt spid="3789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37899"/>
                                        </p:tgtEl>
                                        <p:attrNameLst>
                                          <p:attrName>style.visibility</p:attrName>
                                        </p:attrNameLst>
                                      </p:cBhvr>
                                      <p:to>
                                        <p:strVal val="visible"/>
                                      </p:to>
                                    </p:set>
                                    <p:anim calcmode="lin" valueType="num">
                                      <p:cBhvr additive="base">
                                        <p:cTn id="22" dur="500" fill="hold"/>
                                        <p:tgtEl>
                                          <p:spTgt spid="37899"/>
                                        </p:tgtEl>
                                        <p:attrNameLst>
                                          <p:attrName>ppt_x</p:attrName>
                                        </p:attrNameLst>
                                      </p:cBhvr>
                                      <p:tavLst>
                                        <p:tav tm="0">
                                          <p:val>
                                            <p:strVal val="1+#ppt_w/2"/>
                                          </p:val>
                                        </p:tav>
                                        <p:tav tm="100000">
                                          <p:val>
                                            <p:strVal val="#ppt_x"/>
                                          </p:val>
                                        </p:tav>
                                      </p:tavLst>
                                    </p:anim>
                                    <p:anim calcmode="lin" valueType="num">
                                      <p:cBhvr additive="base">
                                        <p:cTn id="23" dur="500" fill="hold"/>
                                        <p:tgtEl>
                                          <p:spTgt spid="378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82AF-B86F-590E-DCFE-C70015CFB0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3BD623-5C53-3D3B-3675-420AAA0F1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18122-1973-E34C-9419-405BEC6A57D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17D86A-2E76-A181-EC86-58A488F41DD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3D95341-A691-CA56-C296-F576C797BEE4}"/>
              </a:ext>
            </a:extLst>
          </p:cNvPr>
          <p:cNvSpPr>
            <a:spLocks noGrp="1"/>
          </p:cNvSpPr>
          <p:nvPr>
            <p:ph type="sldNum" sz="quarter" idx="12"/>
          </p:nvPr>
        </p:nvSpPr>
        <p:spPr/>
        <p:txBody>
          <a:bodyPr/>
          <a:lstStyle>
            <a:lvl1pPr>
              <a:defRPr/>
            </a:lvl1pPr>
          </a:lstStyle>
          <a:p>
            <a:fld id="{590BCA02-8EB7-D64F-A54F-F7FF786EB1F1}" type="slidenum">
              <a:rPr lang="en-US" altLang="en-US"/>
              <a:pPr/>
              <a:t>‹#›</a:t>
            </a:fld>
            <a:endParaRPr lang="en-US" altLang="en-US"/>
          </a:p>
        </p:txBody>
      </p:sp>
    </p:spTree>
    <p:extLst>
      <p:ext uri="{BB962C8B-B14F-4D97-AF65-F5344CB8AC3E}">
        <p14:creationId xmlns:p14="http://schemas.microsoft.com/office/powerpoint/2010/main" val="398316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7252BB-D3A2-E19B-C95D-C6DC80F9FD90}"/>
              </a:ext>
            </a:extLst>
          </p:cNvPr>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B2CDC-F0BC-BD1B-1FEC-89EC7BD94E9B}"/>
              </a:ext>
            </a:extLst>
          </p:cNvPr>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4040D-B8FE-EEE3-B06C-703756CAE7D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4A1ADEE-140C-6BE1-BBEE-6DA3370C770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B21C44A-82EE-DDB2-DF7A-F6EEA079C352}"/>
              </a:ext>
            </a:extLst>
          </p:cNvPr>
          <p:cNvSpPr>
            <a:spLocks noGrp="1"/>
          </p:cNvSpPr>
          <p:nvPr>
            <p:ph type="sldNum" sz="quarter" idx="12"/>
          </p:nvPr>
        </p:nvSpPr>
        <p:spPr/>
        <p:txBody>
          <a:bodyPr/>
          <a:lstStyle>
            <a:lvl1pPr>
              <a:defRPr/>
            </a:lvl1pPr>
          </a:lstStyle>
          <a:p>
            <a:fld id="{E57E22D0-CCC9-C949-8C56-EB7BB5692E4C}" type="slidenum">
              <a:rPr lang="en-US" altLang="en-US"/>
              <a:pPr/>
              <a:t>‹#›</a:t>
            </a:fld>
            <a:endParaRPr lang="en-US" altLang="en-US"/>
          </a:p>
        </p:txBody>
      </p:sp>
    </p:spTree>
    <p:extLst>
      <p:ext uri="{BB962C8B-B14F-4D97-AF65-F5344CB8AC3E}">
        <p14:creationId xmlns:p14="http://schemas.microsoft.com/office/powerpoint/2010/main" val="76425560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F46A-5999-51F2-7CB3-DA2DD8B6DA4C}"/>
              </a:ext>
            </a:extLst>
          </p:cNvPr>
          <p:cNvSpPr>
            <a:spLocks noGrp="1"/>
          </p:cNvSpPr>
          <p:nvPr>
            <p:ph type="title"/>
          </p:nvPr>
        </p:nvSpPr>
        <p:spPr>
          <a:xfrm>
            <a:off x="685800" y="609600"/>
            <a:ext cx="7772400" cy="9906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318B8F15-0CBE-2AF6-98F9-4219239AB463}"/>
              </a:ext>
            </a:extLst>
          </p:cNvPr>
          <p:cNvSpPr>
            <a:spLocks noGrp="1"/>
          </p:cNvSpPr>
          <p:nvPr>
            <p:ph type="clipArt" sz="half" idx="1"/>
          </p:nvPr>
        </p:nvSpPr>
        <p:spPr>
          <a:xfrm>
            <a:off x="685800" y="1752600"/>
            <a:ext cx="3810000" cy="4191000"/>
          </a:xfrm>
        </p:spPr>
        <p:txBody>
          <a:bodyPr/>
          <a:lstStyle/>
          <a:p>
            <a:endParaRPr lang="en-US"/>
          </a:p>
        </p:txBody>
      </p:sp>
      <p:sp>
        <p:nvSpPr>
          <p:cNvPr id="4" name="Text Placeholder 3">
            <a:extLst>
              <a:ext uri="{FF2B5EF4-FFF2-40B4-BE49-F238E27FC236}">
                <a16:creationId xmlns:a16="http://schemas.microsoft.com/office/drawing/2014/main" id="{C30EB814-6CB1-8AD6-8A09-BA52B829CA4F}"/>
              </a:ext>
            </a:extLst>
          </p:cNvPr>
          <p:cNvSpPr>
            <a:spLocks noGrp="1"/>
          </p:cNvSpPr>
          <p:nvPr>
            <p:ph type="body" sz="half" idx="2"/>
          </p:nvPr>
        </p:nvSpPr>
        <p:spPr>
          <a:xfrm>
            <a:off x="4648200" y="17526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C96642-58DB-A34D-1626-7D5386127F87}"/>
              </a:ext>
            </a:extLst>
          </p:cNvPr>
          <p:cNvSpPr>
            <a:spLocks noGrp="1"/>
          </p:cNvSpPr>
          <p:nvPr>
            <p:ph type="dt" sz="half" idx="10"/>
          </p:nvPr>
        </p:nvSpPr>
        <p:spPr>
          <a:xfrm>
            <a:off x="457200" y="60198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B7D63D-940E-4CEB-5CC3-4E1425459590}"/>
              </a:ext>
            </a:extLst>
          </p:cNvPr>
          <p:cNvSpPr>
            <a:spLocks noGrp="1"/>
          </p:cNvSpPr>
          <p:nvPr>
            <p:ph type="ftr" sz="quarter" idx="11"/>
          </p:nvPr>
        </p:nvSpPr>
        <p:spPr>
          <a:xfrm>
            <a:off x="3124200" y="60198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C2AFB8-35DB-91F8-249C-495E5109CD66}"/>
              </a:ext>
            </a:extLst>
          </p:cNvPr>
          <p:cNvSpPr>
            <a:spLocks noGrp="1"/>
          </p:cNvSpPr>
          <p:nvPr>
            <p:ph type="sldNum" sz="quarter" idx="12"/>
          </p:nvPr>
        </p:nvSpPr>
        <p:spPr>
          <a:xfrm>
            <a:off x="6858000" y="6019800"/>
            <a:ext cx="1905000" cy="457200"/>
          </a:xfrm>
        </p:spPr>
        <p:txBody>
          <a:bodyPr/>
          <a:lstStyle>
            <a:lvl1pPr>
              <a:defRPr/>
            </a:lvl1pPr>
          </a:lstStyle>
          <a:p>
            <a:fld id="{B8925863-DBD3-3641-A803-EA9C94531804}" type="slidenum">
              <a:rPr lang="en-US" altLang="en-US"/>
              <a:pPr/>
              <a:t>‹#›</a:t>
            </a:fld>
            <a:endParaRPr lang="en-US" altLang="en-US"/>
          </a:p>
        </p:txBody>
      </p:sp>
    </p:spTree>
    <p:extLst>
      <p:ext uri="{BB962C8B-B14F-4D97-AF65-F5344CB8AC3E}">
        <p14:creationId xmlns:p14="http://schemas.microsoft.com/office/powerpoint/2010/main" val="159907295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C4A8-4A18-119A-D78E-AD4E58392FC3}"/>
              </a:ext>
            </a:extLst>
          </p:cNvPr>
          <p:cNvSpPr>
            <a:spLocks noGrp="1"/>
          </p:cNvSpPr>
          <p:nvPr>
            <p:ph type="title"/>
          </p:nvPr>
        </p:nvSpPr>
        <p:spPr>
          <a:xfrm>
            <a:off x="685800" y="609600"/>
            <a:ext cx="7772400" cy="990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A5F25-0EF9-E57F-69F6-DAEB94CC9EE8}"/>
              </a:ext>
            </a:extLst>
          </p:cNvPr>
          <p:cNvSpPr>
            <a:spLocks noGrp="1"/>
          </p:cNvSpPr>
          <p:nvPr>
            <p:ph type="body" sz="half" idx="1"/>
          </p:nvPr>
        </p:nvSpPr>
        <p:spPr>
          <a:xfrm>
            <a:off x="685800" y="17526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9C2D49E2-F0FE-478F-322C-2BD715A24C83}"/>
              </a:ext>
            </a:extLst>
          </p:cNvPr>
          <p:cNvSpPr>
            <a:spLocks noGrp="1"/>
          </p:cNvSpPr>
          <p:nvPr>
            <p:ph type="clipArt" sz="half" idx="2"/>
          </p:nvPr>
        </p:nvSpPr>
        <p:spPr>
          <a:xfrm>
            <a:off x="4648200" y="1752600"/>
            <a:ext cx="3810000" cy="4191000"/>
          </a:xfrm>
        </p:spPr>
        <p:txBody>
          <a:bodyPr/>
          <a:lstStyle/>
          <a:p>
            <a:endParaRPr lang="en-US"/>
          </a:p>
        </p:txBody>
      </p:sp>
      <p:sp>
        <p:nvSpPr>
          <p:cNvPr id="5" name="Date Placeholder 4">
            <a:extLst>
              <a:ext uri="{FF2B5EF4-FFF2-40B4-BE49-F238E27FC236}">
                <a16:creationId xmlns:a16="http://schemas.microsoft.com/office/drawing/2014/main" id="{F640B226-92FC-1D88-4CEA-109CEB7F2FB3}"/>
              </a:ext>
            </a:extLst>
          </p:cNvPr>
          <p:cNvSpPr>
            <a:spLocks noGrp="1"/>
          </p:cNvSpPr>
          <p:nvPr>
            <p:ph type="dt" sz="half" idx="10"/>
          </p:nvPr>
        </p:nvSpPr>
        <p:spPr>
          <a:xfrm>
            <a:off x="457200" y="60198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0A0FADB-72A6-2B76-B0BC-751D23392C78}"/>
              </a:ext>
            </a:extLst>
          </p:cNvPr>
          <p:cNvSpPr>
            <a:spLocks noGrp="1"/>
          </p:cNvSpPr>
          <p:nvPr>
            <p:ph type="ftr" sz="quarter" idx="11"/>
          </p:nvPr>
        </p:nvSpPr>
        <p:spPr>
          <a:xfrm>
            <a:off x="3124200" y="60198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D11F1B9-1BC8-A437-79D5-B4954578DDB0}"/>
              </a:ext>
            </a:extLst>
          </p:cNvPr>
          <p:cNvSpPr>
            <a:spLocks noGrp="1"/>
          </p:cNvSpPr>
          <p:nvPr>
            <p:ph type="sldNum" sz="quarter" idx="12"/>
          </p:nvPr>
        </p:nvSpPr>
        <p:spPr>
          <a:xfrm>
            <a:off x="6858000" y="6019800"/>
            <a:ext cx="1905000" cy="457200"/>
          </a:xfrm>
        </p:spPr>
        <p:txBody>
          <a:bodyPr/>
          <a:lstStyle>
            <a:lvl1pPr>
              <a:defRPr/>
            </a:lvl1pPr>
          </a:lstStyle>
          <a:p>
            <a:fld id="{A55247D2-54B9-BC49-849C-34D11468091E}" type="slidenum">
              <a:rPr lang="en-US" altLang="en-US"/>
              <a:pPr/>
              <a:t>‹#›</a:t>
            </a:fld>
            <a:endParaRPr lang="en-US" altLang="en-US"/>
          </a:p>
        </p:txBody>
      </p:sp>
    </p:spTree>
    <p:extLst>
      <p:ext uri="{BB962C8B-B14F-4D97-AF65-F5344CB8AC3E}">
        <p14:creationId xmlns:p14="http://schemas.microsoft.com/office/powerpoint/2010/main" val="4028050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5B70-7482-5D28-DB99-C3A210AFD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9E568-41FD-801C-EA5B-7968C49B2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E14B-6490-3547-41D6-DCDEAF1A23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0E6B906-B934-F1FF-AD61-F9457FB177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CF95F03-F9BB-40A1-2F85-72F3CC9D1127}"/>
              </a:ext>
            </a:extLst>
          </p:cNvPr>
          <p:cNvSpPr>
            <a:spLocks noGrp="1"/>
          </p:cNvSpPr>
          <p:nvPr>
            <p:ph type="sldNum" sz="quarter" idx="12"/>
          </p:nvPr>
        </p:nvSpPr>
        <p:spPr/>
        <p:txBody>
          <a:bodyPr/>
          <a:lstStyle>
            <a:lvl1pPr>
              <a:defRPr/>
            </a:lvl1pPr>
          </a:lstStyle>
          <a:p>
            <a:fld id="{7F186308-75AE-D844-8362-60111EE83279}" type="slidenum">
              <a:rPr lang="en-US" altLang="en-US"/>
              <a:pPr/>
              <a:t>‹#›</a:t>
            </a:fld>
            <a:endParaRPr lang="en-US" altLang="en-US"/>
          </a:p>
        </p:txBody>
      </p:sp>
    </p:spTree>
    <p:extLst>
      <p:ext uri="{BB962C8B-B14F-4D97-AF65-F5344CB8AC3E}">
        <p14:creationId xmlns:p14="http://schemas.microsoft.com/office/powerpoint/2010/main" val="183153966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EE61A-CA4A-A2E5-D65B-221A879FE8BA}"/>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D35442-2129-09A5-4CD5-8E5FB4423B3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0BA9CAF-9214-F1AF-1584-636D8C8E8B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C69C95-4BAE-21D0-E813-13F35024B34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6AFCBA6-879D-8AE4-C504-34C6D6042480}"/>
              </a:ext>
            </a:extLst>
          </p:cNvPr>
          <p:cNvSpPr>
            <a:spLocks noGrp="1"/>
          </p:cNvSpPr>
          <p:nvPr>
            <p:ph type="sldNum" sz="quarter" idx="12"/>
          </p:nvPr>
        </p:nvSpPr>
        <p:spPr/>
        <p:txBody>
          <a:bodyPr/>
          <a:lstStyle>
            <a:lvl1pPr>
              <a:defRPr/>
            </a:lvl1pPr>
          </a:lstStyle>
          <a:p>
            <a:fld id="{23151E4B-ECBC-5A42-84A3-6F3763AD8EF0}" type="slidenum">
              <a:rPr lang="en-US" altLang="en-US"/>
              <a:pPr/>
              <a:t>‹#›</a:t>
            </a:fld>
            <a:endParaRPr lang="en-US" altLang="en-US"/>
          </a:p>
        </p:txBody>
      </p:sp>
    </p:spTree>
    <p:extLst>
      <p:ext uri="{BB962C8B-B14F-4D97-AF65-F5344CB8AC3E}">
        <p14:creationId xmlns:p14="http://schemas.microsoft.com/office/powerpoint/2010/main" val="5126763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D5182-BA05-78D7-B23E-90BF1FFB99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5BA91-521A-0708-C12B-AC7527F79F28}"/>
              </a:ext>
            </a:extLst>
          </p:cNvPr>
          <p:cNvSpPr>
            <a:spLocks noGrp="1"/>
          </p:cNvSpPr>
          <p:nvPr>
            <p:ph sz="half" idx="1"/>
          </p:nvPr>
        </p:nvSpPr>
        <p:spPr>
          <a:xfrm>
            <a:off x="685800" y="17526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6C1DAF-0623-9EB5-16D1-5207B8B201CB}"/>
              </a:ext>
            </a:extLst>
          </p:cNvPr>
          <p:cNvSpPr>
            <a:spLocks noGrp="1"/>
          </p:cNvSpPr>
          <p:nvPr>
            <p:ph sz="half" idx="2"/>
          </p:nvPr>
        </p:nvSpPr>
        <p:spPr>
          <a:xfrm>
            <a:off x="4648200" y="17526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838E0A-A6C2-F3C9-73DC-90DDFFEF196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E9D01C2-94A5-3F29-3AF6-3CE2E5DAB20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69FFAEE-23C4-42DE-EAB6-540636DBCF0F}"/>
              </a:ext>
            </a:extLst>
          </p:cNvPr>
          <p:cNvSpPr>
            <a:spLocks noGrp="1"/>
          </p:cNvSpPr>
          <p:nvPr>
            <p:ph type="sldNum" sz="quarter" idx="12"/>
          </p:nvPr>
        </p:nvSpPr>
        <p:spPr/>
        <p:txBody>
          <a:bodyPr/>
          <a:lstStyle>
            <a:lvl1pPr>
              <a:defRPr/>
            </a:lvl1pPr>
          </a:lstStyle>
          <a:p>
            <a:fld id="{6317950E-881C-6045-8D43-FDE2E90394D0}" type="slidenum">
              <a:rPr lang="en-US" altLang="en-US"/>
              <a:pPr/>
              <a:t>‹#›</a:t>
            </a:fld>
            <a:endParaRPr lang="en-US" altLang="en-US"/>
          </a:p>
        </p:txBody>
      </p:sp>
    </p:spTree>
    <p:extLst>
      <p:ext uri="{BB962C8B-B14F-4D97-AF65-F5344CB8AC3E}">
        <p14:creationId xmlns:p14="http://schemas.microsoft.com/office/powerpoint/2010/main" val="28058774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0E62-876C-D5A4-F863-5881035A813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69327-C712-3CC0-FE88-E9C71CC1460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0B644-540D-7ABC-6830-CEFD75F2B45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52888-65E5-A0A7-DF5F-CC4766810B5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7D4B00-EEE7-DDE5-9EA1-DB70BD31BA8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C93D99-E5D6-27B5-C947-103892C791C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10E3DA9-DC75-8EE5-566E-EF89DAA6DA8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CF390DB-8C00-E557-A1EF-CD3047DC76E1}"/>
              </a:ext>
            </a:extLst>
          </p:cNvPr>
          <p:cNvSpPr>
            <a:spLocks noGrp="1"/>
          </p:cNvSpPr>
          <p:nvPr>
            <p:ph type="sldNum" sz="quarter" idx="12"/>
          </p:nvPr>
        </p:nvSpPr>
        <p:spPr/>
        <p:txBody>
          <a:bodyPr/>
          <a:lstStyle>
            <a:lvl1pPr>
              <a:defRPr/>
            </a:lvl1pPr>
          </a:lstStyle>
          <a:p>
            <a:fld id="{08D47D3F-C269-9F4B-A7D9-DCB99B15AD9B}" type="slidenum">
              <a:rPr lang="en-US" altLang="en-US"/>
              <a:pPr/>
              <a:t>‹#›</a:t>
            </a:fld>
            <a:endParaRPr lang="en-US" altLang="en-US"/>
          </a:p>
        </p:txBody>
      </p:sp>
    </p:spTree>
    <p:extLst>
      <p:ext uri="{BB962C8B-B14F-4D97-AF65-F5344CB8AC3E}">
        <p14:creationId xmlns:p14="http://schemas.microsoft.com/office/powerpoint/2010/main" val="22835482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78DFC-469A-A228-9825-C7ED8A2723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696A4F-824C-7415-FA87-11DA73D180E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4F984F1-5ED5-DD9C-32FE-4622C710A5C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ACFDA23-DF68-F4C2-D08F-2D0E88FEB7B6}"/>
              </a:ext>
            </a:extLst>
          </p:cNvPr>
          <p:cNvSpPr>
            <a:spLocks noGrp="1"/>
          </p:cNvSpPr>
          <p:nvPr>
            <p:ph type="sldNum" sz="quarter" idx="12"/>
          </p:nvPr>
        </p:nvSpPr>
        <p:spPr/>
        <p:txBody>
          <a:bodyPr/>
          <a:lstStyle>
            <a:lvl1pPr>
              <a:defRPr/>
            </a:lvl1pPr>
          </a:lstStyle>
          <a:p>
            <a:fld id="{16024CBD-8FD0-5242-8D87-E266F0B84B1E}" type="slidenum">
              <a:rPr lang="en-US" altLang="en-US"/>
              <a:pPr/>
              <a:t>‹#›</a:t>
            </a:fld>
            <a:endParaRPr lang="en-US" altLang="en-US"/>
          </a:p>
        </p:txBody>
      </p:sp>
    </p:spTree>
    <p:extLst>
      <p:ext uri="{BB962C8B-B14F-4D97-AF65-F5344CB8AC3E}">
        <p14:creationId xmlns:p14="http://schemas.microsoft.com/office/powerpoint/2010/main" val="3180807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E08D4-3C67-B2D2-72BF-82AE23C2DF6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A0E17A2-B798-2256-C786-35508DE2B17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E24E4C0-E26A-9311-2A1F-1A66EE059DE5}"/>
              </a:ext>
            </a:extLst>
          </p:cNvPr>
          <p:cNvSpPr>
            <a:spLocks noGrp="1"/>
          </p:cNvSpPr>
          <p:nvPr>
            <p:ph type="sldNum" sz="quarter" idx="12"/>
          </p:nvPr>
        </p:nvSpPr>
        <p:spPr/>
        <p:txBody>
          <a:bodyPr/>
          <a:lstStyle>
            <a:lvl1pPr>
              <a:defRPr/>
            </a:lvl1pPr>
          </a:lstStyle>
          <a:p>
            <a:fld id="{172772B2-8AD9-0F4D-9A7A-E4A9DB86EA1D}" type="slidenum">
              <a:rPr lang="en-US" altLang="en-US"/>
              <a:pPr/>
              <a:t>‹#›</a:t>
            </a:fld>
            <a:endParaRPr lang="en-US" altLang="en-US"/>
          </a:p>
        </p:txBody>
      </p:sp>
    </p:spTree>
    <p:extLst>
      <p:ext uri="{BB962C8B-B14F-4D97-AF65-F5344CB8AC3E}">
        <p14:creationId xmlns:p14="http://schemas.microsoft.com/office/powerpoint/2010/main" val="24278211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DF13-53EE-256A-6224-134366F2ECE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2567A1-7FA8-1F0F-FD4C-E3EE33DC18C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2B2DF2-F946-9C4F-63B4-C14103CB217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0FCBF-2C62-F28E-2ED3-C1EB1A4FCD7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6F2DD7E-525E-F9B5-94E9-2E759FEC2B2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CB5EB1F-631A-1F84-8F75-C3FF6EE2D823}"/>
              </a:ext>
            </a:extLst>
          </p:cNvPr>
          <p:cNvSpPr>
            <a:spLocks noGrp="1"/>
          </p:cNvSpPr>
          <p:nvPr>
            <p:ph type="sldNum" sz="quarter" idx="12"/>
          </p:nvPr>
        </p:nvSpPr>
        <p:spPr/>
        <p:txBody>
          <a:bodyPr/>
          <a:lstStyle>
            <a:lvl1pPr>
              <a:defRPr/>
            </a:lvl1pPr>
          </a:lstStyle>
          <a:p>
            <a:fld id="{2A5017E9-9B8D-9142-B2B4-014A581968B6}" type="slidenum">
              <a:rPr lang="en-US" altLang="en-US"/>
              <a:pPr/>
              <a:t>‹#›</a:t>
            </a:fld>
            <a:endParaRPr lang="en-US" altLang="en-US"/>
          </a:p>
        </p:txBody>
      </p:sp>
    </p:spTree>
    <p:extLst>
      <p:ext uri="{BB962C8B-B14F-4D97-AF65-F5344CB8AC3E}">
        <p14:creationId xmlns:p14="http://schemas.microsoft.com/office/powerpoint/2010/main" val="39549803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3DA4-F3F3-6865-9D3F-522008AAA009}"/>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04C86F-6F91-8EDC-D9D4-39299117272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C2C80-782B-01D6-D247-1CD06B64D1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E37B-FD7E-CD45-3A89-AA2FB8AF8D3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F310A4-1CEF-A08D-9452-EF73875AB1C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0A0D88D-636B-3961-3AAB-1B9458CA8091}"/>
              </a:ext>
            </a:extLst>
          </p:cNvPr>
          <p:cNvSpPr>
            <a:spLocks noGrp="1"/>
          </p:cNvSpPr>
          <p:nvPr>
            <p:ph type="sldNum" sz="quarter" idx="12"/>
          </p:nvPr>
        </p:nvSpPr>
        <p:spPr/>
        <p:txBody>
          <a:bodyPr/>
          <a:lstStyle>
            <a:lvl1pPr>
              <a:defRPr/>
            </a:lvl1pPr>
          </a:lstStyle>
          <a:p>
            <a:fld id="{9EDF4014-7D84-A143-86D3-F874AA3F543F}" type="slidenum">
              <a:rPr lang="en-US" altLang="en-US"/>
              <a:pPr/>
              <a:t>‹#›</a:t>
            </a:fld>
            <a:endParaRPr lang="en-US" altLang="en-US"/>
          </a:p>
        </p:txBody>
      </p:sp>
    </p:spTree>
    <p:extLst>
      <p:ext uri="{BB962C8B-B14F-4D97-AF65-F5344CB8AC3E}">
        <p14:creationId xmlns:p14="http://schemas.microsoft.com/office/powerpoint/2010/main" val="22188225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D7908EF2-1953-250A-AD9E-A8B84CD2FC03}"/>
              </a:ext>
            </a:extLst>
          </p:cNvPr>
          <p:cNvGrpSpPr>
            <a:grpSpLocks/>
          </p:cNvGrpSpPr>
          <p:nvPr/>
        </p:nvGrpSpPr>
        <p:grpSpPr bwMode="auto">
          <a:xfrm>
            <a:off x="177800" y="230188"/>
            <a:ext cx="203200" cy="6503987"/>
            <a:chOff x="112" y="145"/>
            <a:chExt cx="128" cy="4097"/>
          </a:xfrm>
        </p:grpSpPr>
        <p:sp>
          <p:nvSpPr>
            <p:cNvPr id="36867" name="Rectangle 3">
              <a:extLst>
                <a:ext uri="{FF2B5EF4-FFF2-40B4-BE49-F238E27FC236}">
                  <a16:creationId xmlns:a16="http://schemas.microsoft.com/office/drawing/2014/main" id="{52E66B28-FE53-43E2-817F-C6E28E17667D}"/>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 name="Rectangle 4">
              <a:extLst>
                <a:ext uri="{FF2B5EF4-FFF2-40B4-BE49-F238E27FC236}">
                  <a16:creationId xmlns:a16="http://schemas.microsoft.com/office/drawing/2014/main" id="{6BF1A3C9-147A-3D1B-BD25-E8A6FDB285D3}"/>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latin typeface="Times New Roman" panose="02020603050405020304" pitchFamily="18" charset="0"/>
              </a:endParaRPr>
            </a:p>
          </p:txBody>
        </p:sp>
      </p:grpSp>
      <p:grpSp>
        <p:nvGrpSpPr>
          <p:cNvPr id="36869" name="Group 5">
            <a:extLst>
              <a:ext uri="{FF2B5EF4-FFF2-40B4-BE49-F238E27FC236}">
                <a16:creationId xmlns:a16="http://schemas.microsoft.com/office/drawing/2014/main" id="{19F96355-150D-A1B8-3148-7796AECF7A1C}"/>
              </a:ext>
            </a:extLst>
          </p:cNvPr>
          <p:cNvGrpSpPr>
            <a:grpSpLocks/>
          </p:cNvGrpSpPr>
          <p:nvPr/>
        </p:nvGrpSpPr>
        <p:grpSpPr bwMode="auto">
          <a:xfrm>
            <a:off x="8793163" y="220663"/>
            <a:ext cx="198437" cy="6408737"/>
            <a:chOff x="5539" y="139"/>
            <a:chExt cx="125" cy="4037"/>
          </a:xfrm>
        </p:grpSpPr>
        <p:sp>
          <p:nvSpPr>
            <p:cNvPr id="36870" name="Rectangle 6">
              <a:extLst>
                <a:ext uri="{FF2B5EF4-FFF2-40B4-BE49-F238E27FC236}">
                  <a16:creationId xmlns:a16="http://schemas.microsoft.com/office/drawing/2014/main" id="{C34C4ACF-A411-D247-CA9E-C1452F4EA186}"/>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1" name="Rectangle 7">
              <a:extLst>
                <a:ext uri="{FF2B5EF4-FFF2-40B4-BE49-F238E27FC236}">
                  <a16:creationId xmlns:a16="http://schemas.microsoft.com/office/drawing/2014/main" id="{D11BAE74-2B44-CEBF-C2C7-2E0C4B1AB5C2}"/>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872" name="Group 8">
            <a:extLst>
              <a:ext uri="{FF2B5EF4-FFF2-40B4-BE49-F238E27FC236}">
                <a16:creationId xmlns:a16="http://schemas.microsoft.com/office/drawing/2014/main" id="{C9EA24B7-9B67-22A0-C5E5-7BAFD866D66B}"/>
              </a:ext>
            </a:extLst>
          </p:cNvPr>
          <p:cNvGrpSpPr>
            <a:grpSpLocks/>
          </p:cNvGrpSpPr>
          <p:nvPr/>
        </p:nvGrpSpPr>
        <p:grpSpPr bwMode="auto">
          <a:xfrm>
            <a:off x="412750" y="6477000"/>
            <a:ext cx="8686800" cy="228600"/>
            <a:chOff x="260" y="4080"/>
            <a:chExt cx="5472" cy="144"/>
          </a:xfrm>
        </p:grpSpPr>
        <p:sp>
          <p:nvSpPr>
            <p:cNvPr id="36873" name="Rectangle 9">
              <a:extLst>
                <a:ext uri="{FF2B5EF4-FFF2-40B4-BE49-F238E27FC236}">
                  <a16:creationId xmlns:a16="http://schemas.microsoft.com/office/drawing/2014/main" id="{1E4CA93B-CE88-F4EF-C538-E274BF03201B}"/>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4" name="Rectangle 10">
              <a:extLst>
                <a:ext uri="{FF2B5EF4-FFF2-40B4-BE49-F238E27FC236}">
                  <a16:creationId xmlns:a16="http://schemas.microsoft.com/office/drawing/2014/main" id="{10D966C9-D000-1F02-9844-26EE477E6B5F}"/>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875" name="Group 11">
            <a:extLst>
              <a:ext uri="{FF2B5EF4-FFF2-40B4-BE49-F238E27FC236}">
                <a16:creationId xmlns:a16="http://schemas.microsoft.com/office/drawing/2014/main" id="{28A1007A-B809-B9B9-3C74-5D1F6E4534F2}"/>
              </a:ext>
            </a:extLst>
          </p:cNvPr>
          <p:cNvGrpSpPr>
            <a:grpSpLocks/>
          </p:cNvGrpSpPr>
          <p:nvPr/>
        </p:nvGrpSpPr>
        <p:grpSpPr bwMode="auto">
          <a:xfrm>
            <a:off x="76200" y="176213"/>
            <a:ext cx="8745538" cy="161925"/>
            <a:chOff x="48" y="111"/>
            <a:chExt cx="5509" cy="102"/>
          </a:xfrm>
        </p:grpSpPr>
        <p:sp>
          <p:nvSpPr>
            <p:cNvPr id="36876" name="Rectangle 12">
              <a:extLst>
                <a:ext uri="{FF2B5EF4-FFF2-40B4-BE49-F238E27FC236}">
                  <a16:creationId xmlns:a16="http://schemas.microsoft.com/office/drawing/2014/main" id="{78EE59E7-7371-8D55-A75C-6747D95999EE}"/>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7" name="Rectangle 13">
              <a:extLst>
                <a:ext uri="{FF2B5EF4-FFF2-40B4-BE49-F238E27FC236}">
                  <a16:creationId xmlns:a16="http://schemas.microsoft.com/office/drawing/2014/main" id="{BA43E728-C277-5090-EEB1-E243DF00B59B}"/>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878" name="Group 14">
            <a:extLst>
              <a:ext uri="{FF2B5EF4-FFF2-40B4-BE49-F238E27FC236}">
                <a16:creationId xmlns:a16="http://schemas.microsoft.com/office/drawing/2014/main" id="{32442308-5CCF-3375-FAFF-587B0239266C}"/>
              </a:ext>
            </a:extLst>
          </p:cNvPr>
          <p:cNvGrpSpPr>
            <a:grpSpLocks/>
          </p:cNvGrpSpPr>
          <p:nvPr/>
        </p:nvGrpSpPr>
        <p:grpSpPr bwMode="auto">
          <a:xfrm>
            <a:off x="71438" y="176213"/>
            <a:ext cx="8745537" cy="161925"/>
            <a:chOff x="45" y="111"/>
            <a:chExt cx="5509" cy="102"/>
          </a:xfrm>
        </p:grpSpPr>
        <p:sp>
          <p:nvSpPr>
            <p:cNvPr id="36879" name="Rectangle 15">
              <a:extLst>
                <a:ext uri="{FF2B5EF4-FFF2-40B4-BE49-F238E27FC236}">
                  <a16:creationId xmlns:a16="http://schemas.microsoft.com/office/drawing/2014/main" id="{A062CE5E-F314-9FAE-CA5F-92D868541812}"/>
                </a:ext>
              </a:extLst>
            </p:cNvPr>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0" name="Rectangle 16">
              <a:extLst>
                <a:ext uri="{FF2B5EF4-FFF2-40B4-BE49-F238E27FC236}">
                  <a16:creationId xmlns:a16="http://schemas.microsoft.com/office/drawing/2014/main" id="{0AD85EAB-8C19-DC66-D084-9A3BEAF4FF5B}"/>
                </a:ext>
              </a:extLst>
            </p:cNvPr>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6881" name="Rectangle 17">
            <a:extLst>
              <a:ext uri="{FF2B5EF4-FFF2-40B4-BE49-F238E27FC236}">
                <a16:creationId xmlns:a16="http://schemas.microsoft.com/office/drawing/2014/main" id="{6C931424-C5EE-D433-278A-82A49A93B44C}"/>
              </a:ext>
            </a:extLst>
          </p:cNvPr>
          <p:cNvSpPr>
            <a:spLocks noGrp="1" noChangeArrowheads="1"/>
          </p:cNvSpPr>
          <p:nvPr>
            <p:ph type="title"/>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6882" name="Rectangle 18">
            <a:extLst>
              <a:ext uri="{FF2B5EF4-FFF2-40B4-BE49-F238E27FC236}">
                <a16:creationId xmlns:a16="http://schemas.microsoft.com/office/drawing/2014/main" id="{F4102B4A-6552-9FBD-682B-BBBE6E8C2DF5}"/>
              </a:ext>
            </a:extLst>
          </p:cNvPr>
          <p:cNvSpPr>
            <a:spLocks noGrp="1" noChangeArrowheads="1"/>
          </p:cNvSpPr>
          <p:nvPr>
            <p:ph type="body" idx="1"/>
          </p:nvPr>
        </p:nvSpPr>
        <p:spPr bwMode="auto">
          <a:xfrm>
            <a:off x="685800" y="17526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883" name="Rectangle 19">
            <a:extLst>
              <a:ext uri="{FF2B5EF4-FFF2-40B4-BE49-F238E27FC236}">
                <a16:creationId xmlns:a16="http://schemas.microsoft.com/office/drawing/2014/main" id="{0035E1B6-66A7-8A44-DC85-D29737757747}"/>
              </a:ext>
            </a:extLst>
          </p:cNvPr>
          <p:cNvSpPr>
            <a:spLocks noGrp="1" noChangeArrowheads="1"/>
          </p:cNvSpPr>
          <p:nvPr>
            <p:ph type="dt" sz="half" idx="2"/>
          </p:nvPr>
        </p:nvSpPr>
        <p:spPr bwMode="auto">
          <a:xfrm>
            <a:off x="457200" y="6019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Times New Roman" panose="02020603050405020304" pitchFamily="18" charset="0"/>
              </a:defRPr>
            </a:lvl1pPr>
          </a:lstStyle>
          <a:p>
            <a:endParaRPr lang="en-US" altLang="en-US"/>
          </a:p>
        </p:txBody>
      </p:sp>
      <p:sp>
        <p:nvSpPr>
          <p:cNvPr id="36884" name="Rectangle 20">
            <a:extLst>
              <a:ext uri="{FF2B5EF4-FFF2-40B4-BE49-F238E27FC236}">
                <a16:creationId xmlns:a16="http://schemas.microsoft.com/office/drawing/2014/main" id="{E0D6D000-D098-477C-5104-BD0A3CA761B5}"/>
              </a:ext>
            </a:extLst>
          </p:cNvPr>
          <p:cNvSpPr>
            <a:spLocks noGrp="1" noChangeArrowheads="1"/>
          </p:cNvSpPr>
          <p:nvPr>
            <p:ph type="ftr" sz="quarter" idx="3"/>
          </p:nvPr>
        </p:nvSpPr>
        <p:spPr bwMode="auto">
          <a:xfrm>
            <a:off x="3124200" y="6019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Times New Roman" panose="02020603050405020304" pitchFamily="18" charset="0"/>
              </a:defRPr>
            </a:lvl1pPr>
          </a:lstStyle>
          <a:p>
            <a:endParaRPr lang="en-US" altLang="en-US"/>
          </a:p>
        </p:txBody>
      </p:sp>
      <p:sp>
        <p:nvSpPr>
          <p:cNvPr id="36885" name="Rectangle 21">
            <a:extLst>
              <a:ext uri="{FF2B5EF4-FFF2-40B4-BE49-F238E27FC236}">
                <a16:creationId xmlns:a16="http://schemas.microsoft.com/office/drawing/2014/main" id="{7FEA41B5-9BEC-DC39-6A5B-C80BCA3FDCF6}"/>
              </a:ext>
            </a:extLst>
          </p:cNvPr>
          <p:cNvSpPr>
            <a:spLocks noGrp="1" noChangeArrowheads="1"/>
          </p:cNvSpPr>
          <p:nvPr>
            <p:ph type="sldNum" sz="quarter" idx="4"/>
          </p:nvPr>
        </p:nvSpPr>
        <p:spPr bwMode="auto">
          <a:xfrm>
            <a:off x="6858000" y="6019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Times New Roman" panose="02020603050405020304" pitchFamily="18" charset="0"/>
              </a:defRPr>
            </a:lvl1pPr>
          </a:lstStyle>
          <a:p>
            <a:fld id="{0A6A1FF0-BCA0-C246-A214-1F675985314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p:txStyles>
    <p:titleStyle>
      <a:lvl1pPr algn="l" rtl="0" fontAlgn="base">
        <a:spcBef>
          <a:spcPct val="0"/>
        </a:spcBef>
        <a:spcAft>
          <a:spcPct val="0"/>
        </a:spcAft>
        <a:defRPr sz="3600" kern="12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panose="020B0604030504040204" pitchFamily="34" charset="0"/>
        </a:defRPr>
      </a:lvl2pPr>
      <a:lvl3pPr algn="l" rtl="0" fontAlgn="base">
        <a:spcBef>
          <a:spcPct val="0"/>
        </a:spcBef>
        <a:spcAft>
          <a:spcPct val="0"/>
        </a:spcAft>
        <a:defRPr sz="3600">
          <a:solidFill>
            <a:schemeClr val="tx2"/>
          </a:solidFill>
          <a:latin typeface="Tahoma" panose="020B0604030504040204" pitchFamily="34" charset="0"/>
        </a:defRPr>
      </a:lvl3pPr>
      <a:lvl4pPr algn="l" rtl="0" fontAlgn="base">
        <a:spcBef>
          <a:spcPct val="0"/>
        </a:spcBef>
        <a:spcAft>
          <a:spcPct val="0"/>
        </a:spcAft>
        <a:defRPr sz="3600">
          <a:solidFill>
            <a:schemeClr val="tx2"/>
          </a:solidFill>
          <a:latin typeface="Tahoma" panose="020B0604030504040204" pitchFamily="34" charset="0"/>
        </a:defRPr>
      </a:lvl4pPr>
      <a:lvl5pPr algn="l" rtl="0" fontAlgn="base">
        <a:spcBef>
          <a:spcPct val="0"/>
        </a:spcBef>
        <a:spcAft>
          <a:spcPct val="0"/>
        </a:spcAft>
        <a:defRPr sz="3600">
          <a:solidFill>
            <a:schemeClr val="tx2"/>
          </a:solidFill>
          <a:latin typeface="Tahoma" panose="020B0604030504040204" pitchFamily="34" charset="0"/>
        </a:defRPr>
      </a:lvl5pPr>
      <a:lvl6pPr marL="457200" algn="l" rtl="0" fontAlgn="base">
        <a:spcBef>
          <a:spcPct val="0"/>
        </a:spcBef>
        <a:spcAft>
          <a:spcPct val="0"/>
        </a:spcAft>
        <a:defRPr sz="3600">
          <a:solidFill>
            <a:schemeClr val="tx2"/>
          </a:solidFill>
          <a:latin typeface="Tahoma" panose="020B0604030504040204" pitchFamily="34" charset="0"/>
        </a:defRPr>
      </a:lvl6pPr>
      <a:lvl7pPr marL="914400" algn="l" rtl="0" fontAlgn="base">
        <a:spcBef>
          <a:spcPct val="0"/>
        </a:spcBef>
        <a:spcAft>
          <a:spcPct val="0"/>
        </a:spcAft>
        <a:defRPr sz="3600">
          <a:solidFill>
            <a:schemeClr val="tx2"/>
          </a:solidFill>
          <a:latin typeface="Tahoma" panose="020B0604030504040204" pitchFamily="34" charset="0"/>
        </a:defRPr>
      </a:lvl7pPr>
      <a:lvl8pPr marL="1371600" algn="l" rtl="0" fontAlgn="base">
        <a:spcBef>
          <a:spcPct val="0"/>
        </a:spcBef>
        <a:spcAft>
          <a:spcPct val="0"/>
        </a:spcAft>
        <a:defRPr sz="3600">
          <a:solidFill>
            <a:schemeClr val="tx2"/>
          </a:solidFill>
          <a:latin typeface="Tahoma" panose="020B0604030504040204" pitchFamily="34" charset="0"/>
        </a:defRPr>
      </a:lvl8pPr>
      <a:lvl9pPr marL="1828800" algn="l" rtl="0" fontAlgn="base">
        <a:spcBef>
          <a:spcPct val="0"/>
        </a:spcBef>
        <a:spcAft>
          <a:spcPct val="0"/>
        </a:spcAft>
        <a:defRPr sz="3600">
          <a:solidFill>
            <a:schemeClr val="tx2"/>
          </a:solidFill>
          <a:latin typeface="Tahoma" panose="020B0604030504040204" pitchFamily="34" charset="0"/>
        </a:defRPr>
      </a:lvl9pPr>
    </p:titleStyle>
    <p:bodyStyle>
      <a:lvl1pPr marL="342900" indent="-342900" algn="l" rtl="0" fontAlgn="base">
        <a:spcBef>
          <a:spcPct val="20000"/>
        </a:spcBef>
        <a:spcAft>
          <a:spcPct val="0"/>
        </a:spcAft>
        <a:buClr>
          <a:schemeClr val="accent1"/>
        </a:buClr>
        <a:buChar char="•"/>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hyperlink" Target="http://edtech.kennesaw.edu/web/heatener.html"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ww2010.atmos.uiuc.edu/(Gh)/guides/mtr/hyd/cond/home.rxml" TargetMode="Externa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http://www.2xup-ph.org/album/03/12/album/site/box_bottom.jpg"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hyperlink" Target="http://www.bbc.co.uk/schools/revisewise/science/materials/07c_act.shtml"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http://yucky.discovery.com/flash/worm/pg000104.html" TargetMode="External"/><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26.jpeg"/><Relationship Id="rId5" Type="http://schemas.openxmlformats.org/officeDocument/2006/relationships/hyperlink" Target="http://www.nhptv.org/natureworks/nwep11b.htm" TargetMode="Externa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hyperlink" Target="http://www.ecokids.ca/pub/eco_info/topics/climate/adaptations/index.cfm" TargetMode="External"/><Relationship Id="rId5" Type="http://schemas.openxmlformats.org/officeDocument/2006/relationships/hyperlink" Target="http://mbgnet.mobot.org/bioplants/adapt.html"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32.jpeg"/><Relationship Id="rId5" Type="http://schemas.openxmlformats.org/officeDocument/2006/relationships/hyperlink" Target="http://www.eia.doe.gov/kids/energyfacts/sources/electricity.html" TargetMode="Externa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hyperlink" Target="http://www.energyquest.ca.gov/story/chapter04.html" TargetMode="Externa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21.xml"/><Relationship Id="rId7" Type="http://schemas.openxmlformats.org/officeDocument/2006/relationships/image" Target="../media/image35.emf"/><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hyperlink" Target="http://www.beenleigss.qld.edu.au/requested_sites/Energy/index.html" TargetMode="External"/><Relationship Id="rId5" Type="http://schemas.openxmlformats.org/officeDocument/2006/relationships/image" Target="../media/image34.png"/><Relationship Id="rId4" Type="http://schemas.openxmlformats.org/officeDocument/2006/relationships/hyperlink" Target="http://www.wellington-college.com/intranets/geography/JRW/Kids%20stuff/Kalra/new_page_2.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hyperlink" Target="http://teacher.scholastic.com/dirtrep/erosion/index.htm"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hyperlink" Target="http://ww2010.atmos.uiuc.edu/(Gh)/guides/mtr/hyd/evap.rxml" TargetMode="Externa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8.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9.xml"/><Relationship Id="rId6" Type="http://schemas.openxmlformats.org/officeDocument/2006/relationships/image" Target="../media/image49.jpeg"/><Relationship Id="rId5" Type="http://schemas.openxmlformats.org/officeDocument/2006/relationships/hyperlink" Target="http://www.discoverymuseum.net/tiop_a2.html" TargetMode="Externa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hyperlink" Target="http://www.urbanext.uiuc.edu/gpe/case4/c4facts1a.html" TargetMode="External"/><Relationship Id="rId3" Type="http://schemas.openxmlformats.org/officeDocument/2006/relationships/notesSlide" Target="../notesSlides/notesSlide25.xml"/><Relationship Id="rId7" Type="http://schemas.openxmlformats.org/officeDocument/2006/relationships/image" Target="../media/image52.jpeg"/><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26.xml"/><Relationship Id="rId7" Type="http://schemas.openxmlformats.org/officeDocument/2006/relationships/image" Target="../media/image55.jpeg"/><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54.jpeg"/><Relationship Id="rId5" Type="http://schemas.openxmlformats.org/officeDocument/2006/relationships/hyperlink" Target="http://ecokids.ca/pub/eco_info/topics/frogs/chain_reaction/index.cfm" TargetMode="Externa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hyperlink" Target="http://www.gould.edu.au/foodwebs/kids_web.htm"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hyperlink" Target="http://www.bbc.co.uk/schools/scienceclips/ages/8_9/friction.shtml" TargetMode="External"/><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4.xm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30.xml"/><Relationship Id="rId7" Type="http://schemas.openxmlformats.org/officeDocument/2006/relationships/image" Target="../media/image65.png"/><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hyperlink" Target="http://www.nyu.edu/pages/mathmol/textbook/statesofmatter.html" TargetMode="External"/><Relationship Id="rId4" Type="http://schemas.openxmlformats.org/officeDocument/2006/relationships/image" Target="../media/image6.png"/><Relationship Id="rId9" Type="http://schemas.openxmlformats.org/officeDocument/2006/relationships/hyperlink" Target="http://www.harcourtschool.com/activity/states_of_matter"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36.xml"/><Relationship Id="rId5" Type="http://schemas.openxmlformats.org/officeDocument/2006/relationships/hyperlink" Target="http://anthro.palomar.edu/mendel/mendel_1.htm" TargetMode="Externa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7.xml"/><Relationship Id="rId5" Type="http://schemas.openxmlformats.org/officeDocument/2006/relationships/hyperlink" Target="http://www.urbanext.uiuc.edu/gpe/case3/c3facts3.html" TargetMode="Externa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3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39.xml"/><Relationship Id="rId5" Type="http://schemas.openxmlformats.org/officeDocument/2006/relationships/hyperlink" Target="http://www.cs.dartmouth.edu/farid/sciencekids/gravity.html" TargetMode="Externa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75.jpeg"/><Relationship Id="rId2" Type="http://schemas.openxmlformats.org/officeDocument/2006/relationships/slideLayout" Target="../slideLayouts/slideLayout13.xml"/><Relationship Id="rId1" Type="http://schemas.openxmlformats.org/officeDocument/2006/relationships/tags" Target="../tags/tag40.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www.bbc.co.uk/schools/scienceclips/ages/8_9/habitats.shtm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41.xml"/><Relationship Id="rId6" Type="http://schemas.openxmlformats.org/officeDocument/2006/relationships/hyperlink" Target="http://www.mikids.com/SMachinesInclinedPlanes.htm"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42.xml"/><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83.jpeg"/><Relationship Id="rId2" Type="http://schemas.openxmlformats.org/officeDocument/2006/relationships/slideLayout" Target="../slideLayouts/slideLayout13.xml"/><Relationship Id="rId1" Type="http://schemas.openxmlformats.org/officeDocument/2006/relationships/tags" Target="../tags/tag4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hyperlink" Target="http://www.smm.org/sln/tf/l/larva/larva.html"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45.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hyperlink" Target="http://chs.cullmancats.net/chp5.htm"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notesSlide" Target="../notesSlides/notesSlide41.xml"/><Relationship Id="rId7" Type="http://schemas.openxmlformats.org/officeDocument/2006/relationships/image" Target="../media/image89.jpeg"/><Relationship Id="rId2" Type="http://schemas.openxmlformats.org/officeDocument/2006/relationships/slideLayout" Target="../slideLayouts/slideLayout13.xml"/><Relationship Id="rId1" Type="http://schemas.openxmlformats.org/officeDocument/2006/relationships/tags" Target="../tags/tag4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47.xml"/><Relationship Id="rId5" Type="http://schemas.openxmlformats.org/officeDocument/2006/relationships/image" Target="../media/image91.jpeg"/><Relationship Id="rId4" Type="http://schemas.openxmlformats.org/officeDocument/2006/relationships/hyperlink" Target="http://www.energyquest.ca.gov/story/index.html"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48.xml"/><Relationship Id="rId5" Type="http://schemas.openxmlformats.org/officeDocument/2006/relationships/image" Target="../media/image93.jpe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49.xml"/><Relationship Id="rId6" Type="http://schemas.openxmlformats.org/officeDocument/2006/relationships/hyperlink" Target="http://www.evgschool.org/liters.htm" TargetMode="External"/><Relationship Id="rId5" Type="http://schemas.openxmlformats.org/officeDocument/2006/relationships/image" Target="../media/image95.jpe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50.xml"/><Relationship Id="rId5" Type="http://schemas.openxmlformats.org/officeDocument/2006/relationships/image" Target="../media/image96.gif"/><Relationship Id="rId4" Type="http://schemas.openxmlformats.org/officeDocument/2006/relationships/hyperlink" Target="http://www.factmonster.com/ce6/sci/A0831162.htm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hyperlink" Target="http://home.interserv.com/~skyblade/wim.htm" TargetMode="External"/><Relationship Id="rId2" Type="http://schemas.openxmlformats.org/officeDocument/2006/relationships/slideLayout" Target="../slideLayouts/slideLayout12.xml"/><Relationship Id="rId1" Type="http://schemas.openxmlformats.org/officeDocument/2006/relationships/tags" Target="../tags/tag51.xml"/><Relationship Id="rId6" Type="http://schemas.openxmlformats.org/officeDocument/2006/relationships/image" Target="../media/image98.png"/><Relationship Id="rId5" Type="http://schemas.openxmlformats.org/officeDocument/2006/relationships/hyperlink" Target="http://en.wikipedia.org/wiki/Macmillan_and_Company" TargetMode="Externa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notesSlide" Target="../notesSlides/notesSlide47.xml"/><Relationship Id="rId7" Type="http://schemas.openxmlformats.org/officeDocument/2006/relationships/image" Target="../media/image102.jpeg"/><Relationship Id="rId2" Type="http://schemas.openxmlformats.org/officeDocument/2006/relationships/slideLayout" Target="../slideLayouts/slideLayout13.xml"/><Relationship Id="rId1" Type="http://schemas.openxmlformats.org/officeDocument/2006/relationships/tags" Target="../tags/tag5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53.xml"/><Relationship Id="rId5" Type="http://schemas.openxmlformats.org/officeDocument/2006/relationships/image" Target="../media/image105.jpeg"/><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notesSlide" Target="../notesSlides/notesSlide49.xml"/><Relationship Id="rId7" Type="http://schemas.openxmlformats.org/officeDocument/2006/relationships/image" Target="../media/image108.emf"/><Relationship Id="rId2" Type="http://schemas.openxmlformats.org/officeDocument/2006/relationships/slideLayout" Target="../slideLayouts/slideLayout13.xml"/><Relationship Id="rId1" Type="http://schemas.openxmlformats.org/officeDocument/2006/relationships/tags" Target="../tags/tag54.xml"/><Relationship Id="rId6" Type="http://schemas.openxmlformats.org/officeDocument/2006/relationships/image" Target="../media/image107.emf"/><Relationship Id="rId11" Type="http://schemas.openxmlformats.org/officeDocument/2006/relationships/hyperlink" Target="http://gardenofpraise.com/matter.htm" TargetMode="External"/><Relationship Id="rId5" Type="http://schemas.openxmlformats.org/officeDocument/2006/relationships/image" Target="../media/image106.emf"/><Relationship Id="rId10" Type="http://schemas.openxmlformats.org/officeDocument/2006/relationships/image" Target="../media/image111.emf"/><Relationship Id="rId4" Type="http://schemas.openxmlformats.org/officeDocument/2006/relationships/hyperlink" Target="http://www.nyu.edu/pages/mathmol/textbook/whatismatter.html" TargetMode="External"/><Relationship Id="rId9" Type="http://schemas.openxmlformats.org/officeDocument/2006/relationships/image" Target="../media/image110.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55.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hyperlink" Target="http://www.step.k12.ca.us/profneutron/mechanical.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12.xml"/><Relationship Id="rId1" Type="http://schemas.openxmlformats.org/officeDocument/2006/relationships/tags" Target="../tags/tag56.xml"/><Relationship Id="rId5" Type="http://schemas.openxmlformats.org/officeDocument/2006/relationships/image" Target="../media/image116.jpeg"/><Relationship Id="rId4" Type="http://schemas.openxmlformats.org/officeDocument/2006/relationships/image" Target="../media/image115.jpeg"/></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8.xml"/><Relationship Id="rId5" Type="http://schemas.openxmlformats.org/officeDocument/2006/relationships/image" Target="../media/image122.png"/><Relationship Id="rId4" Type="http://schemas.openxmlformats.org/officeDocument/2006/relationships/hyperlink" Target="http://library.thinkquest.org/3715/photo3.html"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ags" Target="../tags/tag59.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60.xml"/><Relationship Id="rId5" Type="http://schemas.openxmlformats.org/officeDocument/2006/relationships/image" Target="../media/image127.jpeg"/><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hyperlink" Target="http://www.pbs.org/wgbh/nova/lasalle/buoybasics.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hyperlink" Target="http://library.thinkquest.org/11353/food.htm" TargetMode="Externa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62.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38.jpeg"/><Relationship Id="rId3" Type="http://schemas.openxmlformats.org/officeDocument/2006/relationships/notesSlide" Target="../notesSlides/notesSlide55.xml"/><Relationship Id="rId7" Type="http://schemas.openxmlformats.org/officeDocument/2006/relationships/image" Target="../media/image134.jpeg"/><Relationship Id="rId12" Type="http://schemas.openxmlformats.org/officeDocument/2006/relationships/hyperlink" Target="http://www.mining-technology.com/contractors/chemicals/cytec/" TargetMode="External"/><Relationship Id="rId2" Type="http://schemas.openxmlformats.org/officeDocument/2006/relationships/slideLayout" Target="../slideLayouts/slideLayout13.xml"/><Relationship Id="rId1" Type="http://schemas.openxmlformats.org/officeDocument/2006/relationships/tags" Target="../tags/tag63.xml"/><Relationship Id="rId6" Type="http://schemas.openxmlformats.org/officeDocument/2006/relationships/image" Target="../media/image133.jpeg"/><Relationship Id="rId11" Type="http://schemas.openxmlformats.org/officeDocument/2006/relationships/image" Target="../media/image137.jpeg"/><Relationship Id="rId5" Type="http://schemas.openxmlformats.org/officeDocument/2006/relationships/hyperlink" Target="http://www.appealingflowers.com/cgibin/price.cgi?click-1249171-10274100?url=http%3A%2F%2Fwww.primaflowers.com%2Fprimaflowers%2F102.html" TargetMode="External"/><Relationship Id="rId10" Type="http://schemas.openxmlformats.org/officeDocument/2006/relationships/image" Target="../media/image3.jpeg"/><Relationship Id="rId4" Type="http://schemas.openxmlformats.org/officeDocument/2006/relationships/image" Target="../media/image132.png"/><Relationship Id="rId9" Type="http://schemas.openxmlformats.org/officeDocument/2006/relationships/image" Target="../media/image13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tags" Target="../tags/tag64.xml"/><Relationship Id="rId5" Type="http://schemas.openxmlformats.org/officeDocument/2006/relationships/image" Target="../media/image140.jpeg"/><Relationship Id="rId4" Type="http://schemas.openxmlformats.org/officeDocument/2006/relationships/image" Target="../media/image13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65.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hyperlink" Target="http://www.flying-pig.co.uk/mechanisms/pages/pulley.html"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notesSlide" Target="../notesSlides/notesSlide58.xml"/><Relationship Id="rId7" Type="http://schemas.openxmlformats.org/officeDocument/2006/relationships/image" Target="../media/image144.jpeg"/><Relationship Id="rId2" Type="http://schemas.openxmlformats.org/officeDocument/2006/relationships/slideLayout" Target="../slideLayouts/slideLayout12.xml"/><Relationship Id="rId1" Type="http://schemas.openxmlformats.org/officeDocument/2006/relationships/tags" Target="../tags/tag66.xml"/><Relationship Id="rId6" Type="http://schemas.openxmlformats.org/officeDocument/2006/relationships/image" Target="../media/image143.jpeg"/><Relationship Id="rId5" Type="http://schemas.openxmlformats.org/officeDocument/2006/relationships/hyperlink" Target="http://www.natural-imaging.com/PhotoWeb/Microphotos/Photopages/Digital" TargetMode="External"/><Relationship Id="rId4" Type="http://schemas.openxmlformats.org/officeDocument/2006/relationships/hyperlink" Target="http://www.amonline.net.au/insects/insects/metamorphosis.htm"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7.xml"/><Relationship Id="rId5" Type="http://schemas.openxmlformats.org/officeDocument/2006/relationships/image" Target="../media/image146.jpeg"/><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68.xml"/><Relationship Id="rId4" Type="http://schemas.openxmlformats.org/officeDocument/2006/relationships/image" Target="../media/image14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tags" Target="../tags/tag69.xml"/><Relationship Id="rId6" Type="http://schemas.openxmlformats.org/officeDocument/2006/relationships/image" Target="../media/image149.jpeg"/><Relationship Id="rId5" Type="http://schemas.openxmlformats.org/officeDocument/2006/relationships/hyperlink" Target="http://www.urbanext.uiuc.edu/gpe/case1/c1facts2a.html" TargetMode="External"/><Relationship Id="rId4" Type="http://schemas.openxmlformats.org/officeDocument/2006/relationships/image" Target="../media/image14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tags" Target="../tags/tag70.xml"/><Relationship Id="rId5" Type="http://schemas.openxmlformats.org/officeDocument/2006/relationships/image" Target="../media/image151.jpeg"/><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55.png"/><Relationship Id="rId2" Type="http://schemas.openxmlformats.org/officeDocument/2006/relationships/slideLayout" Target="../slideLayouts/slideLayout13.xml"/><Relationship Id="rId1" Type="http://schemas.openxmlformats.org/officeDocument/2006/relationships/tags" Target="../tags/tag71.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7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72.xml.rels><?xml version="1.0" encoding="UTF-8" standalone="yes"?>
<Relationships xmlns="http://schemas.openxmlformats.org/package/2006/relationships"><Relationship Id="rId8" Type="http://schemas.openxmlformats.org/officeDocument/2006/relationships/hyperlink" Target="http://library.thinkquest.org/5116/sound.htm" TargetMode="External"/><Relationship Id="rId3" Type="http://schemas.openxmlformats.org/officeDocument/2006/relationships/notesSlide" Target="../notesSlides/notesSlide65.xml"/><Relationship Id="rId7" Type="http://schemas.openxmlformats.org/officeDocument/2006/relationships/image" Target="../media/image162.emf"/><Relationship Id="rId2" Type="http://schemas.openxmlformats.org/officeDocument/2006/relationships/slideLayout" Target="../slideLayouts/slideLayout13.xml"/><Relationship Id="rId1" Type="http://schemas.openxmlformats.org/officeDocument/2006/relationships/tags" Target="../tags/tag73.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74.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75.xml"/><Relationship Id="rId4" Type="http://schemas.openxmlformats.org/officeDocument/2006/relationships/image" Target="../media/image166.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169.jpeg"/><Relationship Id="rId2" Type="http://schemas.openxmlformats.org/officeDocument/2006/relationships/slideLayout" Target="../slideLayouts/slideLayout12.xml"/><Relationship Id="rId1" Type="http://schemas.openxmlformats.org/officeDocument/2006/relationships/tags" Target="../tags/tag76.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3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xml"/><Relationship Id="rId1" Type="http://schemas.openxmlformats.org/officeDocument/2006/relationships/tags" Target="../tags/tag77.xml"/><Relationship Id="rId5" Type="http://schemas.openxmlformats.org/officeDocument/2006/relationships/image" Target="../media/image171.jpeg"/><Relationship Id="rId4" Type="http://schemas.openxmlformats.org/officeDocument/2006/relationships/image" Target="../media/image170.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ags" Target="../tags/tag78.xml"/><Relationship Id="rId5" Type="http://schemas.openxmlformats.org/officeDocument/2006/relationships/image" Target="../media/image173.jpeg"/><Relationship Id="rId4" Type="http://schemas.openxmlformats.org/officeDocument/2006/relationships/image" Target="../media/image172.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79.xml"/><Relationship Id="rId5" Type="http://schemas.openxmlformats.org/officeDocument/2006/relationships/image" Target="../media/image175.jpeg"/><Relationship Id="rId4" Type="http://schemas.openxmlformats.org/officeDocument/2006/relationships/image" Target="../media/image17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80.xml"/><Relationship Id="rId5" Type="http://schemas.openxmlformats.org/officeDocument/2006/relationships/image" Target="../media/image177.jpeg"/><Relationship Id="rId4" Type="http://schemas.openxmlformats.org/officeDocument/2006/relationships/image" Target="../media/image17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hyperlink" Target="http://www.tvdsb.on.ca/westmin/science/sbi3a1/Cells/cells.htm" TargetMode="External"/><Relationship Id="rId5" Type="http://schemas.openxmlformats.org/officeDocument/2006/relationships/image" Target="../media/image9.jpe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81.xml"/><Relationship Id="rId4" Type="http://schemas.openxmlformats.org/officeDocument/2006/relationships/image" Target="../media/image178.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82.xml"/><Relationship Id="rId6" Type="http://schemas.openxmlformats.org/officeDocument/2006/relationships/hyperlink" Target="http://www.exploratorium.edu/ronh/weight/index.html" TargetMode="External"/><Relationship Id="rId5" Type="http://schemas.openxmlformats.org/officeDocument/2006/relationships/image" Target="../media/image180.emf"/><Relationship Id="rId4" Type="http://schemas.openxmlformats.org/officeDocument/2006/relationships/image" Target="../media/image17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026">
            <a:extLst>
              <a:ext uri="{FF2B5EF4-FFF2-40B4-BE49-F238E27FC236}">
                <a16:creationId xmlns:a16="http://schemas.microsoft.com/office/drawing/2014/main" id="{401611E6-A5DD-74CC-63D3-8A789F97ECD5}"/>
              </a:ext>
            </a:extLst>
          </p:cNvPr>
          <p:cNvSpPr>
            <a:spLocks noGrp="1" noChangeArrowheads="1"/>
          </p:cNvSpPr>
          <p:nvPr>
            <p:ph type="ctrTitle"/>
          </p:nvPr>
        </p:nvSpPr>
        <p:spPr>
          <a:xfrm>
            <a:off x="685800" y="1524000"/>
            <a:ext cx="7772400" cy="1600200"/>
          </a:xfrm>
        </p:spPr>
        <p:txBody>
          <a:bodyPr/>
          <a:lstStyle/>
          <a:p>
            <a:r>
              <a:rPr lang="en-US" altLang="en-US" sz="3600">
                <a:solidFill>
                  <a:srgbClr val="FFCC66"/>
                </a:solidFill>
                <a:latin typeface="Arial Narrow" panose="020B0604020202020204" pitchFamily="34" charset="0"/>
              </a:rPr>
              <a:t>The following slides contain vocabulary words and definitions prepared by Cattaraugus Allegany BOCES which may help you review for the New York State Grade 4 Elementary-Level Science Test.</a:t>
            </a:r>
          </a:p>
        </p:txBody>
      </p:sp>
      <p:sp>
        <p:nvSpPr>
          <p:cNvPr id="208899" name="Rectangle 1027">
            <a:extLst>
              <a:ext uri="{FF2B5EF4-FFF2-40B4-BE49-F238E27FC236}">
                <a16:creationId xmlns:a16="http://schemas.microsoft.com/office/drawing/2014/main" id="{0A58602F-6289-D4E6-3BAE-8B1BDD5EAC28}"/>
              </a:ext>
            </a:extLst>
          </p:cNvPr>
          <p:cNvSpPr>
            <a:spLocks noGrp="1" noChangeArrowheads="1"/>
          </p:cNvSpPr>
          <p:nvPr>
            <p:ph type="subTitle" idx="1"/>
          </p:nvPr>
        </p:nvSpPr>
        <p:spPr>
          <a:xfrm>
            <a:off x="1371600" y="3505200"/>
            <a:ext cx="6400800" cy="2743200"/>
          </a:xfrm>
        </p:spPr>
        <p:txBody>
          <a:bodyPr/>
          <a:lstStyle/>
          <a:p>
            <a:endParaRPr lang="en-US" altLang="en-US">
              <a:latin typeface="Arial Narrow" panose="020B0604020202020204" pitchFamily="34" charset="0"/>
            </a:endParaRPr>
          </a:p>
          <a:p>
            <a:r>
              <a:rPr lang="en-US" altLang="en-US">
                <a:solidFill>
                  <a:srgbClr val="FFCC66"/>
                </a:solidFill>
                <a:latin typeface="Arial Narrow" panose="020B0604020202020204" pitchFamily="34" charset="0"/>
              </a:rPr>
              <a:t>Review these terms and click on added links when more information is needed.</a:t>
            </a:r>
            <a:r>
              <a:rPr lang="en-US" altLang="en-US">
                <a:latin typeface="Arial Narrow" panose="020B0604020202020204" pitchFamily="34" charset="0"/>
              </a:rPr>
              <a:t> </a:t>
            </a:r>
          </a:p>
          <a:p>
            <a:endParaRPr lang="en-US" altLang="en-US">
              <a:latin typeface="Arial Narrow" panose="020B0604020202020204" pitchFamily="34" charset="0"/>
            </a:endParaRPr>
          </a:p>
          <a:p>
            <a:r>
              <a:rPr lang="en-US" altLang="en-US">
                <a:solidFill>
                  <a:srgbClr val="FF9900"/>
                </a:solidFill>
                <a:latin typeface="Arial Narrow" panose="020B0604020202020204" pitchFamily="34" charset="0"/>
              </a:rPr>
              <a:t>Use the control keys below to advance, pause or view previous slides.</a:t>
            </a:r>
          </a:p>
          <a:p>
            <a:endParaRPr lang="en-US" altLang="en-US">
              <a:latin typeface="Arial Narrow" panose="020B0604020202020204" pitchFamily="34" charset="0"/>
            </a:endParaRP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EAC9127-8EA2-0FCF-9EAF-885FBD44A935}"/>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cs typeface="Arial" panose="020B0604020202020204" pitchFamily="34" charset="0"/>
              </a:rPr>
              <a:t>Centimeter:</a:t>
            </a:r>
            <a:r>
              <a:rPr lang="en-US" altLang="en-US" sz="2800">
                <a:solidFill>
                  <a:srgbClr val="FFCC66"/>
                </a:solidFill>
                <a:latin typeface="Arial Narrow" panose="020B0604020202020204" pitchFamily="34" charset="0"/>
                <a:cs typeface="Arial" panose="020B0604020202020204" pitchFamily="34" charset="0"/>
              </a:rPr>
              <a:t>   a metric unit of length which is equal to 10mm or one </a:t>
            </a:r>
            <a:r>
              <a:rPr lang="en-US" altLang="en-US" sz="2800">
                <a:solidFill>
                  <a:srgbClr val="FFCC66"/>
                </a:solidFill>
                <a:latin typeface="Arial Narrow" panose="020B0604020202020204" pitchFamily="34" charset="0"/>
                <a:cs typeface="Times New Roman" panose="02020603050405020304" pitchFamily="18" charset="0"/>
              </a:rPr>
              <a:t> </a:t>
            </a:r>
            <a:r>
              <a:rPr lang="en-US" altLang="en-US" sz="2800">
                <a:solidFill>
                  <a:srgbClr val="FFCC66"/>
                </a:solidFill>
                <a:latin typeface="Arial Narrow" panose="020B0604020202020204" pitchFamily="34" charset="0"/>
                <a:cs typeface="Arial" panose="020B0604020202020204" pitchFamily="34" charset="0"/>
              </a:rPr>
              <a:t>hundredth of a meter</a:t>
            </a:r>
            <a:r>
              <a:rPr lang="en-US" altLang="en-US" sz="2800">
                <a:latin typeface="Arial" panose="020B0604020202020204" pitchFamily="34" charset="0"/>
                <a:cs typeface="Arial" panose="020B0604020202020204" pitchFamily="34" charset="0"/>
              </a:rPr>
              <a:t>.</a:t>
            </a:r>
            <a:r>
              <a:rPr lang="en-US" altLang="en-US"/>
              <a:t> </a:t>
            </a:r>
          </a:p>
        </p:txBody>
      </p:sp>
      <p:sp>
        <p:nvSpPr>
          <p:cNvPr id="38916" name="Rectangle 4">
            <a:extLst>
              <a:ext uri="{FF2B5EF4-FFF2-40B4-BE49-F238E27FC236}">
                <a16:creationId xmlns:a16="http://schemas.microsoft.com/office/drawing/2014/main" id="{D07957FE-072F-6FD2-1CB9-0EF01127616D}"/>
              </a:ext>
            </a:extLst>
          </p:cNvPr>
          <p:cNvSpPr>
            <a:spLocks noGrp="1" noChangeArrowheads="1"/>
          </p:cNvSpPr>
          <p:nvPr>
            <p:ph type="body" sz="half" idx="2"/>
          </p:nvPr>
        </p:nvSpPr>
        <p:spPr>
          <a:xfrm>
            <a:off x="5029200" y="2362200"/>
            <a:ext cx="3429000" cy="3886200"/>
          </a:xfrm>
        </p:spPr>
        <p:txBody>
          <a:bodyPr/>
          <a:lstStyle/>
          <a:p>
            <a:pPr>
              <a:lnSpc>
                <a:spcPct val="90000"/>
              </a:lnSpc>
            </a:pPr>
            <a:r>
              <a:rPr lang="en-US" altLang="en-US" sz="2800">
                <a:latin typeface="Arial Narrow" panose="020B0604020202020204" pitchFamily="34" charset="0"/>
              </a:rPr>
              <a:t>Sometimes in math class we measure in inches, but in science we use centimeters (part of the metric system) so that scientists all over the world can compare data.</a:t>
            </a:r>
            <a:r>
              <a:rPr lang="en-US" altLang="en-US" sz="2800"/>
              <a:t>  </a:t>
            </a:r>
          </a:p>
        </p:txBody>
      </p:sp>
      <p:pic>
        <p:nvPicPr>
          <p:cNvPr id="38941" name="Picture 29">
            <a:extLst>
              <a:ext uri="{FF2B5EF4-FFF2-40B4-BE49-F238E27FC236}">
                <a16:creationId xmlns:a16="http://schemas.microsoft.com/office/drawing/2014/main" id="{8A24829D-93DA-924D-3BB0-9123288A9379}"/>
              </a:ext>
            </a:extLst>
          </p:cNvPr>
          <p:cNvPicPr>
            <a:picLocks noChangeAspect="1" noChangeArrowheads="1"/>
          </p:cNvPicPr>
          <p:nvPr>
            <p:ph type="clipArt" sz="half" idx="1"/>
          </p:nvPr>
        </p:nvPicPr>
        <p:blipFill>
          <a:blip r:embed="rId4">
            <a:clrChange>
              <a:clrFrom>
                <a:srgbClr val="F4F4F4"/>
              </a:clrFrom>
              <a:clrTo>
                <a:srgbClr val="F4F4F4">
                  <a:alpha val="0"/>
                </a:srgbClr>
              </a:clrTo>
            </a:clrChange>
            <a:extLst>
              <a:ext uri="{28A0092B-C50C-407E-A947-70E740481C1C}">
                <a14:useLocalDpi xmlns:a14="http://schemas.microsoft.com/office/drawing/2010/main" val="0"/>
              </a:ext>
            </a:extLst>
          </a:blip>
          <a:srcRect t="17455" b="17455"/>
          <a:stretch>
            <a:fillRect/>
          </a:stretch>
        </p:blipFill>
        <p:spPr>
          <a:xfrm>
            <a:off x="990600" y="2743200"/>
            <a:ext cx="3810000" cy="2046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42" name="Line 30">
            <a:extLst>
              <a:ext uri="{FF2B5EF4-FFF2-40B4-BE49-F238E27FC236}">
                <a16:creationId xmlns:a16="http://schemas.microsoft.com/office/drawing/2014/main" id="{47336AC8-F8E5-60D6-BC05-AAD1274884BF}"/>
              </a:ext>
            </a:extLst>
          </p:cNvPr>
          <p:cNvSpPr>
            <a:spLocks noChangeShapeType="1"/>
          </p:cNvSpPr>
          <p:nvPr/>
        </p:nvSpPr>
        <p:spPr bwMode="auto">
          <a:xfrm flipH="1">
            <a:off x="1295400" y="2590800"/>
            <a:ext cx="9144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8943" name="Text Box 31">
            <a:extLst>
              <a:ext uri="{FF2B5EF4-FFF2-40B4-BE49-F238E27FC236}">
                <a16:creationId xmlns:a16="http://schemas.microsoft.com/office/drawing/2014/main" id="{EFEA7F08-DCB7-F33D-1306-6568B5BC0B07}"/>
              </a:ext>
            </a:extLst>
          </p:cNvPr>
          <p:cNvSpPr txBox="1">
            <a:spLocks noChangeArrowheads="1"/>
          </p:cNvSpPr>
          <p:nvPr/>
        </p:nvSpPr>
        <p:spPr bwMode="auto">
          <a:xfrm>
            <a:off x="1143000" y="21336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One centimeter</a:t>
            </a:r>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580749C-7506-E0D4-948A-D53DA344FEF5}"/>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cs typeface="Arial" panose="020B0604020202020204" pitchFamily="34" charset="0"/>
              </a:rPr>
              <a:t>Chemical energy:</a:t>
            </a:r>
            <a:r>
              <a:rPr lang="en-US" altLang="en-US" sz="2800">
                <a:solidFill>
                  <a:srgbClr val="FFCC66"/>
                </a:solidFill>
                <a:latin typeface="Arial Narrow" panose="020B0604020202020204" pitchFamily="34" charset="0"/>
                <a:cs typeface="Arial" panose="020B0604020202020204" pitchFamily="34" charset="0"/>
              </a:rPr>
              <a:t>   energy that results from chemical change.</a:t>
            </a:r>
            <a:r>
              <a:rPr lang="en-US" altLang="en-US">
                <a:latin typeface="Arial" panose="020B0604020202020204" pitchFamily="34" charset="0"/>
                <a:cs typeface="Arial" panose="020B0604020202020204" pitchFamily="34" charset="0"/>
              </a:rPr>
              <a:t> </a:t>
            </a:r>
          </a:p>
        </p:txBody>
      </p:sp>
      <p:sp>
        <p:nvSpPr>
          <p:cNvPr id="39939" name="Rectangle 3">
            <a:extLst>
              <a:ext uri="{FF2B5EF4-FFF2-40B4-BE49-F238E27FC236}">
                <a16:creationId xmlns:a16="http://schemas.microsoft.com/office/drawing/2014/main" id="{448E8CC8-8986-FFDB-55F5-BCC1BD0159AC}"/>
              </a:ext>
            </a:extLst>
          </p:cNvPr>
          <p:cNvSpPr>
            <a:spLocks noGrp="1" noChangeArrowheads="1"/>
          </p:cNvSpPr>
          <p:nvPr>
            <p:ph type="body" sz="half" idx="1"/>
          </p:nvPr>
        </p:nvSpPr>
        <p:spPr>
          <a:xfrm>
            <a:off x="685800" y="2133600"/>
            <a:ext cx="3505200" cy="3810000"/>
          </a:xfrm>
        </p:spPr>
        <p:txBody>
          <a:bodyPr/>
          <a:lstStyle/>
          <a:p>
            <a:r>
              <a:rPr lang="en-US" altLang="en-US" sz="2800">
                <a:latin typeface="Arial Narrow" panose="020B0604020202020204" pitchFamily="34" charset="0"/>
              </a:rPr>
              <a:t>When wood is burned a chemical change is taking place.  That chemical change produces chemical energy in the form of heat.</a:t>
            </a:r>
          </a:p>
        </p:txBody>
      </p:sp>
      <p:pic>
        <p:nvPicPr>
          <p:cNvPr id="39954" name="Picture 18" descr="Stored chemical energy is converted into heat and light.">
            <a:extLst>
              <a:ext uri="{FF2B5EF4-FFF2-40B4-BE49-F238E27FC236}">
                <a16:creationId xmlns:a16="http://schemas.microsoft.com/office/drawing/2014/main" id="{617E34D3-1BE6-EC0A-9857-DFA0672266A9}"/>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648200" y="2552700"/>
            <a:ext cx="365760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55" name="Text Box 19">
            <a:extLst>
              <a:ext uri="{FF2B5EF4-FFF2-40B4-BE49-F238E27FC236}">
                <a16:creationId xmlns:a16="http://schemas.microsoft.com/office/drawing/2014/main" id="{1C968A13-8009-A516-A66D-C4ECD7C7E087}"/>
              </a:ext>
            </a:extLst>
          </p:cNvPr>
          <p:cNvSpPr txBox="1">
            <a:spLocks noChangeArrowheads="1"/>
          </p:cNvSpPr>
          <p:nvPr/>
        </p:nvSpPr>
        <p:spPr bwMode="auto">
          <a:xfrm>
            <a:off x="4495800" y="55626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hlinkClick r:id="rId5"/>
              </a:rPr>
              <a:t>Click HERE for more information on energy </a:t>
            </a:r>
            <a:endParaRPr lang="en-US" altLang="en-US" sz="1800"/>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a:extLst>
              <a:ext uri="{FF2B5EF4-FFF2-40B4-BE49-F238E27FC236}">
                <a16:creationId xmlns:a16="http://schemas.microsoft.com/office/drawing/2014/main" id="{B66310AD-FDB9-CF6E-E5BD-CA0B9428A971}"/>
              </a:ext>
            </a:extLst>
          </p:cNvPr>
          <p:cNvSpPr>
            <a:spLocks noGrp="1" noChangeArrowheads="1"/>
          </p:cNvSpPr>
          <p:nvPr>
            <p:ph type="title"/>
          </p:nvPr>
        </p:nvSpPr>
        <p:spPr/>
        <p:txBody>
          <a:bodyPr/>
          <a:lstStyle/>
          <a:p>
            <a:pPr>
              <a:lnSpc>
                <a:spcPct val="75000"/>
              </a:lnSpc>
            </a:pPr>
            <a:r>
              <a:rPr lang="en-US" altLang="en-US" sz="2800" b="1" u="sng">
                <a:solidFill>
                  <a:srgbClr val="FFCC66"/>
                </a:solidFill>
                <a:latin typeface="Arial Narrow" panose="020B0604020202020204" pitchFamily="34" charset="0"/>
                <a:cs typeface="Arial" panose="020B0604020202020204" pitchFamily="34" charset="0"/>
              </a:rPr>
              <a:t>Community:</a:t>
            </a:r>
            <a:r>
              <a:rPr lang="en-US" altLang="en-US" sz="2800">
                <a:solidFill>
                  <a:srgbClr val="FFCC66"/>
                </a:solidFill>
                <a:latin typeface="Arial Narrow" panose="020B0604020202020204" pitchFamily="34" charset="0"/>
                <a:cs typeface="Arial" panose="020B0604020202020204" pitchFamily="34" charset="0"/>
              </a:rPr>
              <a:t>   all the plants and animals that live and interact with each other in an environment</a:t>
            </a:r>
            <a:r>
              <a:rPr lang="en-US" altLang="en-US" sz="2800">
                <a:solidFill>
                  <a:srgbClr val="FFCC66"/>
                </a:solidFill>
                <a:latin typeface="Arial Narrow" panose="020B0604020202020204" pitchFamily="34" charset="0"/>
              </a:rPr>
              <a:t>.</a:t>
            </a:r>
          </a:p>
        </p:txBody>
      </p:sp>
      <p:sp>
        <p:nvSpPr>
          <p:cNvPr id="40964" name="Rectangle 1028">
            <a:extLst>
              <a:ext uri="{FF2B5EF4-FFF2-40B4-BE49-F238E27FC236}">
                <a16:creationId xmlns:a16="http://schemas.microsoft.com/office/drawing/2014/main" id="{D52CB2B4-AEBA-3428-63EE-8004AB4F0CBF}"/>
              </a:ext>
            </a:extLst>
          </p:cNvPr>
          <p:cNvSpPr>
            <a:spLocks noGrp="1" noChangeArrowheads="1"/>
          </p:cNvSpPr>
          <p:nvPr>
            <p:ph type="body" sz="half" idx="2"/>
          </p:nvPr>
        </p:nvSpPr>
        <p:spPr/>
        <p:txBody>
          <a:bodyPr/>
          <a:lstStyle/>
          <a:p>
            <a:pPr>
              <a:buFontTx/>
              <a:buNone/>
            </a:pPr>
            <a:r>
              <a:rPr lang="en-US" altLang="en-US" sz="2800"/>
              <a:t> 	</a:t>
            </a:r>
          </a:p>
          <a:p>
            <a:pPr>
              <a:buFontTx/>
              <a:buNone/>
            </a:pPr>
            <a:r>
              <a:rPr lang="en-US" altLang="en-US" sz="2800"/>
              <a:t>	</a:t>
            </a:r>
            <a:endParaRPr lang="en-US" altLang="en-US" sz="2800">
              <a:latin typeface="Arial Narrow" panose="020B0604020202020204" pitchFamily="34" charset="0"/>
            </a:endParaRPr>
          </a:p>
        </p:txBody>
      </p:sp>
      <p:sp>
        <p:nvSpPr>
          <p:cNvPr id="40972" name="Text Box 1036">
            <a:extLst>
              <a:ext uri="{FF2B5EF4-FFF2-40B4-BE49-F238E27FC236}">
                <a16:creationId xmlns:a16="http://schemas.microsoft.com/office/drawing/2014/main" id="{90743D51-4D5B-4C32-C1CF-BD2F2A57FAB3}"/>
              </a:ext>
            </a:extLst>
          </p:cNvPr>
          <p:cNvSpPr txBox="1">
            <a:spLocks noChangeArrowheads="1"/>
          </p:cNvSpPr>
          <p:nvPr/>
        </p:nvSpPr>
        <p:spPr bwMode="auto">
          <a:xfrm>
            <a:off x="6324600" y="2362200"/>
            <a:ext cx="2209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This plant and animal community consists of grasses, birds, fish and even humans.</a:t>
            </a:r>
          </a:p>
        </p:txBody>
      </p:sp>
      <p:pic>
        <p:nvPicPr>
          <p:cNvPr id="40976" name="Picture 1040">
            <a:extLst>
              <a:ext uri="{FF2B5EF4-FFF2-40B4-BE49-F238E27FC236}">
                <a16:creationId xmlns:a16="http://schemas.microsoft.com/office/drawing/2014/main" id="{23FF0412-C3A9-AD9E-0DEC-43F5598BB22A}"/>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85800" y="1943100"/>
            <a:ext cx="38100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8" name="Picture 1042" descr="Life on Dewees Island">
            <a:extLst>
              <a:ext uri="{FF2B5EF4-FFF2-40B4-BE49-F238E27FC236}">
                <a16:creationId xmlns:a16="http://schemas.microsoft.com/office/drawing/2014/main" id="{14D3402E-EABF-3767-0C56-FFF5C9DC8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971800"/>
            <a:ext cx="22987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link="rId4"/>
          <a:srcRect/>
          <a:tile tx="0" ty="0" sx="100000" sy="100000" flip="none" algn="tl"/>
        </a:blipFill>
        <a:effectLst/>
      </p:bgPr>
    </p:bg>
    <p:spTree>
      <p:nvGrpSpPr>
        <p:cNvPr id="1" name=""/>
        <p:cNvGrpSpPr/>
        <p:nvPr/>
      </p:nvGrpSpPr>
      <p:grpSpPr>
        <a:xfrm>
          <a:off x="0" y="0"/>
          <a:ext cx="0" cy="0"/>
          <a:chOff x="0" y="0"/>
          <a:chExt cx="0" cy="0"/>
        </a:xfrm>
      </p:grpSpPr>
      <p:pic>
        <p:nvPicPr>
          <p:cNvPr id="42002" name="Picture 18">
            <a:extLst>
              <a:ext uri="{FF2B5EF4-FFF2-40B4-BE49-F238E27FC236}">
                <a16:creationId xmlns:a16="http://schemas.microsoft.com/office/drawing/2014/main" id="{5AB3A6BA-725B-CB64-C739-DC6230601E06}"/>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4819650" y="1752600"/>
            <a:ext cx="3603625"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017" name="Picture 33">
            <a:extLst>
              <a:ext uri="{FF2B5EF4-FFF2-40B4-BE49-F238E27FC236}">
                <a16:creationId xmlns:a16="http://schemas.microsoft.com/office/drawing/2014/main" id="{144F7C38-3B95-E3C1-FC75-3CCDCB257D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752600"/>
            <a:ext cx="3471863" cy="4038600"/>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a:extLst>
              <a:ext uri="{FF2B5EF4-FFF2-40B4-BE49-F238E27FC236}">
                <a16:creationId xmlns:a16="http://schemas.microsoft.com/office/drawing/2014/main" id="{2D91B346-FE44-EDE0-7A20-EF1222E9E178}"/>
              </a:ext>
            </a:extLst>
          </p:cNvPr>
          <p:cNvSpPr>
            <a:spLocks noGrp="1" noChangeArrowheads="1"/>
          </p:cNvSpPr>
          <p:nvPr>
            <p:ph type="title"/>
          </p:nvPr>
        </p:nvSpPr>
        <p:spPr/>
        <p:txBody>
          <a:bodyPr/>
          <a:lstStyle/>
          <a:p>
            <a:pPr>
              <a:lnSpc>
                <a:spcPct val="75000"/>
              </a:lnSpc>
            </a:pPr>
            <a:r>
              <a:rPr lang="en-US" altLang="en-US" sz="2800" b="1" u="sng">
                <a:solidFill>
                  <a:srgbClr val="FFCC66"/>
                </a:solidFill>
                <a:latin typeface="Arial Narrow" panose="020B0604020202020204" pitchFamily="34" charset="0"/>
                <a:cs typeface="Arial" panose="020B0604020202020204" pitchFamily="34" charset="0"/>
              </a:rPr>
              <a:t>Condensation:</a:t>
            </a:r>
            <a:r>
              <a:rPr lang="en-US" altLang="en-US" sz="2800">
                <a:solidFill>
                  <a:srgbClr val="FFCC66"/>
                </a:solidFill>
                <a:latin typeface="Arial Narrow" panose="020B0604020202020204" pitchFamily="34" charset="0"/>
                <a:cs typeface="Arial" panose="020B0604020202020204" pitchFamily="34" charset="0"/>
              </a:rPr>
              <a:t>  the change of a material from gas to liquid.</a:t>
            </a:r>
            <a:r>
              <a:rPr lang="en-US" altLang="en-US"/>
              <a:t> </a:t>
            </a:r>
          </a:p>
        </p:txBody>
      </p:sp>
      <p:sp>
        <p:nvSpPr>
          <p:cNvPr id="41987" name="Rectangle 3">
            <a:extLst>
              <a:ext uri="{FF2B5EF4-FFF2-40B4-BE49-F238E27FC236}">
                <a16:creationId xmlns:a16="http://schemas.microsoft.com/office/drawing/2014/main" id="{FBEDC1A1-153F-A5BD-28F2-1B2E8A77EA98}"/>
              </a:ext>
            </a:extLst>
          </p:cNvPr>
          <p:cNvSpPr>
            <a:spLocks noGrp="1" noChangeArrowheads="1"/>
          </p:cNvSpPr>
          <p:nvPr>
            <p:ph type="body" sz="half" idx="1"/>
          </p:nvPr>
        </p:nvSpPr>
        <p:spPr>
          <a:xfrm>
            <a:off x="2362200" y="5943600"/>
            <a:ext cx="4953000" cy="609600"/>
          </a:xfrm>
        </p:spPr>
        <p:txBody>
          <a:bodyPr/>
          <a:lstStyle/>
          <a:p>
            <a:pPr algn="ctr">
              <a:lnSpc>
                <a:spcPct val="90000"/>
              </a:lnSpc>
              <a:buFontTx/>
              <a:buNone/>
            </a:pPr>
            <a:r>
              <a:rPr lang="en-US" altLang="en-US" sz="2000">
                <a:latin typeface="Arial Narrow" panose="020B0604020202020204" pitchFamily="34" charset="0"/>
                <a:hlinkClick r:id="rId7"/>
              </a:rPr>
              <a:t>Click here to see a diagram showing condensation</a:t>
            </a:r>
            <a:endParaRPr lang="en-US" altLang="en-US" sz="2000">
              <a:latin typeface="Arial Narrow" panose="020B0604020202020204" pitchFamily="34" charset="0"/>
            </a:endParaRPr>
          </a:p>
        </p:txBody>
      </p:sp>
      <p:sp>
        <p:nvSpPr>
          <p:cNvPr id="41998" name="Rectangle 14">
            <a:extLst>
              <a:ext uri="{FF2B5EF4-FFF2-40B4-BE49-F238E27FC236}">
                <a16:creationId xmlns:a16="http://schemas.microsoft.com/office/drawing/2014/main" id="{A4AAC2B8-A56F-C392-A71B-4EB9A18185D2}"/>
              </a:ext>
            </a:extLst>
          </p:cNvPr>
          <p:cNvSpPr>
            <a:spLocks noChangeArrowheads="1"/>
          </p:cNvSpPr>
          <p:nvPr/>
        </p:nvSpPr>
        <p:spPr bwMode="auto">
          <a:xfrm>
            <a:off x="4800600" y="58674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2400">
              <a:solidFill>
                <a:schemeClr val="tx1"/>
              </a:solidFill>
              <a:latin typeface="Times New Roman" panose="02020603050405020304" pitchFamily="18" charset="0"/>
            </a:endParaRPr>
          </a:p>
        </p:txBody>
      </p:sp>
      <p:sp>
        <p:nvSpPr>
          <p:cNvPr id="42005" name="Rectangle 21">
            <a:extLst>
              <a:ext uri="{FF2B5EF4-FFF2-40B4-BE49-F238E27FC236}">
                <a16:creationId xmlns:a16="http://schemas.microsoft.com/office/drawing/2014/main" id="{0A6029E4-4839-2421-7AA0-CC350DFAF40D}"/>
              </a:ext>
            </a:extLst>
          </p:cNvPr>
          <p:cNvSpPr>
            <a:spLocks noChangeArrowheads="1"/>
          </p:cNvSpPr>
          <p:nvPr/>
        </p:nvSpPr>
        <p:spPr bwMode="auto">
          <a:xfrm>
            <a:off x="1714500" y="1525588"/>
            <a:ext cx="9144000" cy="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2006" name="Rectangle 22">
            <a:extLst>
              <a:ext uri="{FF2B5EF4-FFF2-40B4-BE49-F238E27FC236}">
                <a16:creationId xmlns:a16="http://schemas.microsoft.com/office/drawing/2014/main" id="{95DAE53B-44C6-A0C2-2D0E-6077148C8F07}"/>
              </a:ext>
            </a:extLst>
          </p:cNvPr>
          <p:cNvSpPr>
            <a:spLocks noChangeArrowheads="1"/>
          </p:cNvSpPr>
          <p:nvPr/>
        </p:nvSpPr>
        <p:spPr bwMode="auto">
          <a:xfrm>
            <a:off x="1714500" y="1525588"/>
            <a:ext cx="4822825" cy="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72" tIns="0" rIns="0" bIns="0">
            <a:spAutoFit/>
          </a:bodyPr>
          <a:lstStyle/>
          <a:p>
            <a:endParaRPr lang="en-US"/>
          </a:p>
        </p:txBody>
      </p:sp>
    </p:spTree>
    <p:custDataLst>
      <p:tags r:id="rId1"/>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87F87A1-6B5F-B77D-786C-5CFECD808481}"/>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Conductivity:</a:t>
            </a:r>
            <a:r>
              <a:rPr lang="en-US" altLang="en-US" sz="2800">
                <a:solidFill>
                  <a:srgbClr val="FFCC66"/>
                </a:solidFill>
                <a:latin typeface="Arial Narrow" panose="020B0604020202020204" pitchFamily="34" charset="0"/>
              </a:rPr>
              <a:t>   the ability of matter to conduct or transmit heat, electricity, or sound.</a:t>
            </a:r>
          </a:p>
        </p:txBody>
      </p:sp>
      <p:sp>
        <p:nvSpPr>
          <p:cNvPr id="43012" name="Rectangle 4">
            <a:extLst>
              <a:ext uri="{FF2B5EF4-FFF2-40B4-BE49-F238E27FC236}">
                <a16:creationId xmlns:a16="http://schemas.microsoft.com/office/drawing/2014/main" id="{FF90379E-BC57-8E39-F9A9-2B7A491EABE3}"/>
              </a:ext>
            </a:extLst>
          </p:cNvPr>
          <p:cNvSpPr>
            <a:spLocks noGrp="1" noChangeArrowheads="1"/>
          </p:cNvSpPr>
          <p:nvPr>
            <p:ph type="body" sz="half" idx="2"/>
          </p:nvPr>
        </p:nvSpPr>
        <p:spPr/>
        <p:txBody>
          <a:bodyPr/>
          <a:lstStyle/>
          <a:p>
            <a:endParaRPr lang="en-US" altLang="en-US" sz="2800">
              <a:solidFill>
                <a:srgbClr val="FFFFFF"/>
              </a:solidFill>
              <a:latin typeface="Verdana" panose="020B0604030504040204" pitchFamily="34" charset="0"/>
            </a:endParaRPr>
          </a:p>
          <a:p>
            <a:endParaRPr lang="en-US" altLang="en-US" sz="2800"/>
          </a:p>
        </p:txBody>
      </p:sp>
      <p:sp>
        <p:nvSpPr>
          <p:cNvPr id="43016" name="Rectangle 8">
            <a:extLst>
              <a:ext uri="{FF2B5EF4-FFF2-40B4-BE49-F238E27FC236}">
                <a16:creationId xmlns:a16="http://schemas.microsoft.com/office/drawing/2014/main" id="{688CDC03-CF65-1A3E-8476-9A88E53E5F76}"/>
              </a:ext>
            </a:extLst>
          </p:cNvPr>
          <p:cNvSpPr>
            <a:spLocks noChangeArrowheads="1"/>
          </p:cNvSpPr>
          <p:nvPr/>
        </p:nvSpPr>
        <p:spPr bwMode="auto">
          <a:xfrm>
            <a:off x="1343025" y="5410200"/>
            <a:ext cx="64595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2400">
                <a:solidFill>
                  <a:srgbClr val="FFFFFF"/>
                </a:solidFill>
                <a:latin typeface="Verdana" panose="020B0604030504040204" pitchFamily="34" charset="0"/>
              </a:rPr>
              <a:t>  </a:t>
            </a:r>
            <a:r>
              <a:rPr lang="en-US" altLang="en-US" sz="300">
                <a:solidFill>
                  <a:srgbClr val="FFFFFF"/>
                </a:solidFill>
                <a:latin typeface="Verdana" panose="020B0604030504040204" pitchFamily="34" charset="0"/>
              </a:rPr>
              <a:t> </a:t>
            </a:r>
            <a:br>
              <a:rPr lang="en-US" altLang="en-US" sz="600">
                <a:solidFill>
                  <a:srgbClr val="FFFFFF"/>
                </a:solidFill>
                <a:latin typeface="Verdana" panose="020B0604030504040204" pitchFamily="34" charset="0"/>
              </a:rPr>
            </a:br>
            <a:endParaRPr lang="en-US" altLang="en-US" sz="600">
              <a:solidFill>
                <a:srgbClr val="FFFFFF"/>
              </a:solidFill>
              <a:latin typeface="Verdana" panose="020B0604030504040204" pitchFamily="34" charset="0"/>
            </a:endParaRPr>
          </a:p>
        </p:txBody>
      </p:sp>
      <p:sp>
        <p:nvSpPr>
          <p:cNvPr id="43020" name="Rectangle 12">
            <a:extLst>
              <a:ext uri="{FF2B5EF4-FFF2-40B4-BE49-F238E27FC236}">
                <a16:creationId xmlns:a16="http://schemas.microsoft.com/office/drawing/2014/main" id="{3AE71ECA-CE94-F930-7471-C5CD51F97BD3}"/>
              </a:ext>
            </a:extLst>
          </p:cNvPr>
          <p:cNvSpPr>
            <a:spLocks noChangeArrowheads="1"/>
          </p:cNvSpPr>
          <p:nvPr/>
        </p:nvSpPr>
        <p:spPr bwMode="auto">
          <a:xfrm>
            <a:off x="3278188" y="180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3024" name="Text Box 16">
            <a:extLst>
              <a:ext uri="{FF2B5EF4-FFF2-40B4-BE49-F238E27FC236}">
                <a16:creationId xmlns:a16="http://schemas.microsoft.com/office/drawing/2014/main" id="{E35BC62B-51C3-56CF-8617-235DAF6496BA}"/>
              </a:ext>
            </a:extLst>
          </p:cNvPr>
          <p:cNvSpPr txBox="1">
            <a:spLocks noChangeArrowheads="1"/>
          </p:cNvSpPr>
          <p:nvPr/>
        </p:nvSpPr>
        <p:spPr bwMode="auto">
          <a:xfrm>
            <a:off x="1828800" y="5105400"/>
            <a:ext cx="533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Copper is used to make wire because of it’s conductivity.</a:t>
            </a:r>
          </a:p>
        </p:txBody>
      </p:sp>
      <p:pic>
        <p:nvPicPr>
          <p:cNvPr id="43027" name="Picture 19">
            <a:extLst>
              <a:ext uri="{FF2B5EF4-FFF2-40B4-BE49-F238E27FC236}">
                <a16:creationId xmlns:a16="http://schemas.microsoft.com/office/drawing/2014/main" id="{D43FE980-DF26-7831-93BE-19F057F133DB}"/>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1828800" y="2089150"/>
            <a:ext cx="5410200" cy="275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28" name="Text Box 20">
            <a:extLst>
              <a:ext uri="{FF2B5EF4-FFF2-40B4-BE49-F238E27FC236}">
                <a16:creationId xmlns:a16="http://schemas.microsoft.com/office/drawing/2014/main" id="{D3ADC0FE-BB84-10F0-7CC2-5B5AD62593CA}"/>
              </a:ext>
            </a:extLst>
          </p:cNvPr>
          <p:cNvSpPr txBox="1">
            <a:spLocks noChangeArrowheads="1"/>
          </p:cNvSpPr>
          <p:nvPr/>
        </p:nvSpPr>
        <p:spPr bwMode="auto">
          <a:xfrm>
            <a:off x="1447800" y="6019800"/>
            <a:ext cx="640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5"/>
              </a:rPr>
              <a:t>Click here to find out more about conductivity</a:t>
            </a:r>
            <a:endParaRPr lang="en-US" altLang="en-US" sz="2000"/>
          </a:p>
        </p:txBody>
      </p:sp>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7257DD8-E3A3-7384-6B4C-9901554E6D47}"/>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Conductor:</a:t>
            </a:r>
            <a:r>
              <a:rPr lang="en-US" altLang="en-US" sz="2800">
                <a:solidFill>
                  <a:srgbClr val="FFCC66"/>
                </a:solidFill>
                <a:latin typeface="Arial Narrow" panose="020B0604020202020204" pitchFamily="34" charset="0"/>
              </a:rPr>
              <a:t>   a property of matter that allows energy such as electricity to easily move through it.</a:t>
            </a:r>
          </a:p>
        </p:txBody>
      </p:sp>
      <p:sp>
        <p:nvSpPr>
          <p:cNvPr id="44040" name="Rectangle 8">
            <a:extLst>
              <a:ext uri="{FF2B5EF4-FFF2-40B4-BE49-F238E27FC236}">
                <a16:creationId xmlns:a16="http://schemas.microsoft.com/office/drawing/2014/main" id="{21943E4D-08DD-5F80-B1A7-38CCC93A3652}"/>
              </a:ext>
            </a:extLst>
          </p:cNvPr>
          <p:cNvSpPr>
            <a:spLocks noChangeArrowheads="1"/>
          </p:cNvSpPr>
          <p:nvPr/>
        </p:nvSpPr>
        <p:spPr bwMode="auto">
          <a:xfrm>
            <a:off x="5105400" y="6019800"/>
            <a:ext cx="281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2400">
              <a:solidFill>
                <a:schemeClr val="tx1"/>
              </a:solidFill>
              <a:latin typeface="Times New Roman" panose="02020603050405020304" pitchFamily="18" charset="0"/>
            </a:endParaRPr>
          </a:p>
        </p:txBody>
      </p:sp>
      <p:sp>
        <p:nvSpPr>
          <p:cNvPr id="44042" name="Rectangle 10">
            <a:extLst>
              <a:ext uri="{FF2B5EF4-FFF2-40B4-BE49-F238E27FC236}">
                <a16:creationId xmlns:a16="http://schemas.microsoft.com/office/drawing/2014/main" id="{2BEAB545-C33D-F196-577E-66A8C81E7183}"/>
              </a:ext>
            </a:extLst>
          </p:cNvPr>
          <p:cNvSpPr>
            <a:spLocks noChangeArrowheads="1"/>
          </p:cNvSpPr>
          <p:nvPr/>
        </p:nvSpPr>
        <p:spPr bwMode="auto">
          <a:xfrm>
            <a:off x="-336550" y="1060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4050" name="Text Box 18">
            <a:extLst>
              <a:ext uri="{FF2B5EF4-FFF2-40B4-BE49-F238E27FC236}">
                <a16:creationId xmlns:a16="http://schemas.microsoft.com/office/drawing/2014/main" id="{8D600734-8C70-A3EF-4A4C-3A3F211D8800}"/>
              </a:ext>
            </a:extLst>
          </p:cNvPr>
          <p:cNvSpPr txBox="1">
            <a:spLocks noChangeArrowheads="1"/>
          </p:cNvSpPr>
          <p:nvPr/>
        </p:nvSpPr>
        <p:spPr bwMode="auto">
          <a:xfrm>
            <a:off x="2057400" y="4800600"/>
            <a:ext cx="502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spheres represent the energy that is moving through the conductor.</a:t>
            </a:r>
          </a:p>
        </p:txBody>
      </p:sp>
      <p:sp>
        <p:nvSpPr>
          <p:cNvPr id="44056" name="Rectangle 24">
            <a:extLst>
              <a:ext uri="{FF2B5EF4-FFF2-40B4-BE49-F238E27FC236}">
                <a16:creationId xmlns:a16="http://schemas.microsoft.com/office/drawing/2014/main" id="{56DE0596-C5EF-A74D-5AB0-DB2934F71C78}"/>
              </a:ext>
            </a:extLst>
          </p:cNvPr>
          <p:cNvSpPr>
            <a:spLocks noChangeArrowheads="1"/>
          </p:cNvSpPr>
          <p:nvPr/>
        </p:nvSpPr>
        <p:spPr bwMode="auto">
          <a:xfrm>
            <a:off x="36513" y="2382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4058" name="Picture 26">
            <a:extLst>
              <a:ext uri="{FF2B5EF4-FFF2-40B4-BE49-F238E27FC236}">
                <a16:creationId xmlns:a16="http://schemas.microsoft.com/office/drawing/2014/main" id="{A9D724B6-AC01-FE20-61D5-F45D95F0B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428875"/>
            <a:ext cx="4572000" cy="2000250"/>
          </a:xfrm>
          <a:prstGeom prst="rect">
            <a:avLst/>
          </a:prstGeom>
          <a:noFill/>
          <a:extLst>
            <a:ext uri="{909E8E84-426E-40DD-AFC4-6F175D3DCCD1}">
              <a14:hiddenFill xmlns:a14="http://schemas.microsoft.com/office/drawing/2010/main">
                <a:solidFill>
                  <a:srgbClr val="FFFFFF"/>
                </a:solidFill>
              </a14:hiddenFill>
            </a:ext>
          </a:extLst>
        </p:spPr>
      </p:pic>
      <p:sp>
        <p:nvSpPr>
          <p:cNvPr id="44059" name="Text Box 27">
            <a:extLst>
              <a:ext uri="{FF2B5EF4-FFF2-40B4-BE49-F238E27FC236}">
                <a16:creationId xmlns:a16="http://schemas.microsoft.com/office/drawing/2014/main" id="{E4E5B3CF-8C19-CEE4-5422-0AEE21FEABA0}"/>
              </a:ext>
            </a:extLst>
          </p:cNvPr>
          <p:cNvSpPr txBox="1">
            <a:spLocks noChangeArrowheads="1"/>
          </p:cNvSpPr>
          <p:nvPr/>
        </p:nvSpPr>
        <p:spPr bwMode="auto">
          <a:xfrm>
            <a:off x="1752600" y="5867400"/>
            <a:ext cx="594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Tree>
    <p:custDataLst>
      <p:tags r:id="rId1"/>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1113E62E-77D0-338E-F3C0-E9E6D803A1ED}"/>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Consumer</a:t>
            </a:r>
            <a:r>
              <a:rPr lang="en-US" altLang="en-US" sz="2800">
                <a:solidFill>
                  <a:srgbClr val="FFCC66"/>
                </a:solidFill>
                <a:latin typeface="Arial Narrow" panose="020B0604020202020204" pitchFamily="34" charset="0"/>
              </a:rPr>
              <a:t>- any living things that get their food by eating other living things</a:t>
            </a:r>
            <a:r>
              <a:rPr lang="en-US" altLang="en-US">
                <a:solidFill>
                  <a:srgbClr val="FFCC66"/>
                </a:solidFill>
                <a:latin typeface="Arial Narrow" panose="020B0604020202020204" pitchFamily="34" charset="0"/>
              </a:rPr>
              <a:t>.</a:t>
            </a:r>
            <a:r>
              <a:rPr lang="en-US" altLang="en-US" b="1">
                <a:solidFill>
                  <a:srgbClr val="FFCC66"/>
                </a:solidFill>
                <a:latin typeface="Arial Narrow" panose="020B0604020202020204" pitchFamily="34" charset="0"/>
              </a:rPr>
              <a:t> </a:t>
            </a:r>
            <a:endParaRPr lang="en-US" altLang="en-US">
              <a:solidFill>
                <a:srgbClr val="FFCC66"/>
              </a:solidFill>
            </a:endParaRPr>
          </a:p>
        </p:txBody>
      </p:sp>
      <p:sp>
        <p:nvSpPr>
          <p:cNvPr id="206852" name="Rectangle 4">
            <a:extLst>
              <a:ext uri="{FF2B5EF4-FFF2-40B4-BE49-F238E27FC236}">
                <a16:creationId xmlns:a16="http://schemas.microsoft.com/office/drawing/2014/main" id="{7AE30D04-B27E-AD16-3998-88DD3A43694B}"/>
              </a:ext>
            </a:extLst>
          </p:cNvPr>
          <p:cNvSpPr>
            <a:spLocks noGrp="1" noChangeArrowheads="1"/>
          </p:cNvSpPr>
          <p:nvPr>
            <p:ph type="body" sz="half" idx="2"/>
          </p:nvPr>
        </p:nvSpPr>
        <p:spPr>
          <a:xfrm>
            <a:off x="5257800" y="1752600"/>
            <a:ext cx="3200400" cy="3352800"/>
          </a:xfrm>
        </p:spPr>
        <p:txBody>
          <a:bodyPr/>
          <a:lstStyle/>
          <a:p>
            <a:pPr>
              <a:buFontTx/>
              <a:buNone/>
            </a:pPr>
            <a:endParaRPr lang="en-US" altLang="en-US" sz="2800" b="1"/>
          </a:p>
          <a:p>
            <a:pPr>
              <a:buFontTx/>
              <a:buNone/>
            </a:pPr>
            <a:endParaRPr lang="en-US" altLang="en-US" sz="2800"/>
          </a:p>
        </p:txBody>
      </p:sp>
      <p:pic>
        <p:nvPicPr>
          <p:cNvPr id="206857" name="Picture 9">
            <a:extLst>
              <a:ext uri="{FF2B5EF4-FFF2-40B4-BE49-F238E27FC236}">
                <a16:creationId xmlns:a16="http://schemas.microsoft.com/office/drawing/2014/main" id="{F1945231-700E-C164-5264-ADC30CC9410C}"/>
              </a:ext>
            </a:extLst>
          </p:cNvPr>
          <p:cNvPicPr>
            <a:picLocks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905000" y="2057400"/>
            <a:ext cx="4800600" cy="2954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6859" name="Picture 11">
            <a:extLst>
              <a:ext uri="{FF2B5EF4-FFF2-40B4-BE49-F238E27FC236}">
                <a16:creationId xmlns:a16="http://schemas.microsoft.com/office/drawing/2014/main" id="{A342EE51-57E3-3A19-01FA-B54BB654D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419600"/>
            <a:ext cx="2362200" cy="1793875"/>
          </a:xfrm>
          <a:prstGeom prst="rect">
            <a:avLst/>
          </a:prstGeom>
          <a:noFill/>
          <a:extLst>
            <a:ext uri="{909E8E84-426E-40DD-AFC4-6F175D3DCCD1}">
              <a14:hiddenFill xmlns:a14="http://schemas.microsoft.com/office/drawing/2010/main">
                <a:solidFill>
                  <a:srgbClr val="FFFFFF"/>
                </a:solidFill>
              </a14:hiddenFill>
            </a:ext>
          </a:extLst>
        </p:spPr>
      </p:pic>
      <p:sp>
        <p:nvSpPr>
          <p:cNvPr id="206860" name="Text Box 12">
            <a:extLst>
              <a:ext uri="{FF2B5EF4-FFF2-40B4-BE49-F238E27FC236}">
                <a16:creationId xmlns:a16="http://schemas.microsoft.com/office/drawing/2014/main" id="{1A7900D5-A52E-350F-F4BE-4CA2F9238B79}"/>
              </a:ext>
            </a:extLst>
          </p:cNvPr>
          <p:cNvSpPr txBox="1">
            <a:spLocks noChangeArrowheads="1"/>
          </p:cNvSpPr>
          <p:nvPr/>
        </p:nvSpPr>
        <p:spPr bwMode="auto">
          <a:xfrm>
            <a:off x="4343400" y="5029200"/>
            <a:ext cx="25908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i="1"/>
              <a:t>© 2004 Jeremiah Easter</a:t>
            </a:r>
            <a:r>
              <a:rPr lang="en-US" altLang="en-US" sz="1400"/>
              <a:t> </a:t>
            </a:r>
          </a:p>
          <a:p>
            <a:pPr>
              <a:spcBef>
                <a:spcPct val="50000"/>
              </a:spcBef>
            </a:pPr>
            <a:endParaRPr lang="en-US" altLang="en-US" sz="1400"/>
          </a:p>
        </p:txBody>
      </p:sp>
    </p:spTree>
    <p:custDataLst>
      <p:tags r:id="rId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BD71A4D-0EB3-88B7-86EC-9AA1F02CE6E5}"/>
              </a:ext>
            </a:extLst>
          </p:cNvPr>
          <p:cNvSpPr>
            <a:spLocks noGrp="1" noChangeArrowheads="1"/>
          </p:cNvSpPr>
          <p:nvPr>
            <p:ph type="title"/>
          </p:nvPr>
        </p:nvSpPr>
        <p:spPr>
          <a:xfrm>
            <a:off x="685800" y="609600"/>
            <a:ext cx="7772400" cy="1143000"/>
          </a:xfrm>
        </p:spPr>
        <p:txBody>
          <a:bodyPr/>
          <a:lstStyle/>
          <a:p>
            <a:r>
              <a:rPr lang="en-US" altLang="en-US" sz="2800" b="1" u="sng">
                <a:solidFill>
                  <a:srgbClr val="FFCC66"/>
                </a:solidFill>
                <a:latin typeface="Arial Narrow" panose="020B0604020202020204" pitchFamily="34" charset="0"/>
              </a:rPr>
              <a:t>Cuttings:</a:t>
            </a:r>
            <a:r>
              <a:rPr lang="en-US" altLang="en-US" sz="2800">
                <a:solidFill>
                  <a:srgbClr val="FFCC66"/>
                </a:solidFill>
                <a:latin typeface="Arial Narrow" panose="020B0604020202020204" pitchFamily="34" charset="0"/>
              </a:rPr>
              <a:t>   A part of a plant, such as a stem, leaf, or root, removed to propagate or grow a new plant through rooting or grafting.</a:t>
            </a:r>
          </a:p>
        </p:txBody>
      </p:sp>
      <p:sp>
        <p:nvSpPr>
          <p:cNvPr id="45060" name="Rectangle 4">
            <a:extLst>
              <a:ext uri="{FF2B5EF4-FFF2-40B4-BE49-F238E27FC236}">
                <a16:creationId xmlns:a16="http://schemas.microsoft.com/office/drawing/2014/main" id="{2FC07EEF-16F7-08C1-EBB6-5656D23C35E6}"/>
              </a:ext>
            </a:extLst>
          </p:cNvPr>
          <p:cNvSpPr>
            <a:spLocks noGrp="1" noChangeArrowheads="1"/>
          </p:cNvSpPr>
          <p:nvPr>
            <p:ph type="body" sz="half" idx="2"/>
          </p:nvPr>
        </p:nvSpPr>
        <p:spPr>
          <a:xfrm>
            <a:off x="5029200" y="1905000"/>
            <a:ext cx="3429000" cy="4038600"/>
          </a:xfrm>
        </p:spPr>
        <p:txBody>
          <a:bodyPr/>
          <a:lstStyle/>
          <a:p>
            <a:pPr>
              <a:buFontTx/>
              <a:buNone/>
            </a:pPr>
            <a:r>
              <a:rPr lang="en-US" altLang="en-US" sz="2800"/>
              <a:t>	</a:t>
            </a:r>
            <a:r>
              <a:rPr lang="en-US" altLang="en-US" sz="2800">
                <a:latin typeface="Arial Narrow" panose="020B0604020202020204" pitchFamily="34" charset="0"/>
              </a:rPr>
              <a:t>Ivy cuttings that have begun to grow new roots after being placed in water for several weeks. </a:t>
            </a:r>
          </a:p>
        </p:txBody>
      </p:sp>
      <p:sp>
        <p:nvSpPr>
          <p:cNvPr id="45066" name="Rectangle 10">
            <a:extLst>
              <a:ext uri="{FF2B5EF4-FFF2-40B4-BE49-F238E27FC236}">
                <a16:creationId xmlns:a16="http://schemas.microsoft.com/office/drawing/2014/main" id="{0E892DFA-F216-2622-02D4-BD2389226A32}"/>
              </a:ext>
            </a:extLst>
          </p:cNvPr>
          <p:cNvSpPr>
            <a:spLocks noChangeArrowheads="1"/>
          </p:cNvSpPr>
          <p:nvPr/>
        </p:nvSpPr>
        <p:spPr bwMode="auto">
          <a:xfrm>
            <a:off x="457200" y="49530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a:solidFill>
                <a:schemeClr val="tx1"/>
              </a:solidFill>
              <a:latin typeface="Times New Roman" panose="02020603050405020304" pitchFamily="18" charset="0"/>
            </a:endParaRPr>
          </a:p>
        </p:txBody>
      </p:sp>
      <p:pic>
        <p:nvPicPr>
          <p:cNvPr id="45070" name="Picture 14">
            <a:extLst>
              <a:ext uri="{FF2B5EF4-FFF2-40B4-BE49-F238E27FC236}">
                <a16:creationId xmlns:a16="http://schemas.microsoft.com/office/drawing/2014/main" id="{D38C876C-0BB1-EB28-C9D6-6D754B4E0B9A}"/>
              </a:ext>
            </a:extLst>
          </p:cNvPr>
          <p:cNvPicPr>
            <a:picLocks noChangeAspect="1" noChangeArrowheads="1"/>
          </p:cNvPicPr>
          <p:nvPr>
            <p:ph type="clipArt" sz="half" idx="1"/>
          </p:nvPr>
        </p:nvPicPr>
        <p:blipFill>
          <a:blip r:embed="rId4">
            <a:lum bright="-18000" contrast="12000"/>
            <a:extLst>
              <a:ext uri="{28A0092B-C50C-407E-A947-70E740481C1C}">
                <a14:useLocalDpi xmlns:a14="http://schemas.microsoft.com/office/drawing/2010/main" val="0"/>
              </a:ext>
            </a:extLst>
          </a:blip>
          <a:srcRect/>
          <a:stretch>
            <a:fillRect/>
          </a:stretch>
        </p:blipFill>
        <p:spPr>
          <a:xfrm>
            <a:off x="609600" y="1905000"/>
            <a:ext cx="2514600"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71" name="Picture 15">
            <a:extLst>
              <a:ext uri="{FF2B5EF4-FFF2-40B4-BE49-F238E27FC236}">
                <a16:creationId xmlns:a16="http://schemas.microsoft.com/office/drawing/2014/main" id="{CD209D9A-601E-1715-0487-E4C2A8BE36AB}"/>
              </a:ext>
            </a:extLst>
          </p:cNvPr>
          <p:cNvPicPr>
            <a:picLocks noChangeAspect="1" noChangeArrowheads="1"/>
          </p:cNvPicPr>
          <p:nvPr/>
        </p:nvPicPr>
        <p:blipFill>
          <a:blip r:embed="rId5">
            <a:lum bright="-12000" contrast="24000"/>
            <a:extLst>
              <a:ext uri="{28A0092B-C50C-407E-A947-70E740481C1C}">
                <a14:useLocalDpi xmlns:a14="http://schemas.microsoft.com/office/drawing/2010/main" val="0"/>
              </a:ext>
            </a:extLst>
          </a:blip>
          <a:srcRect l="33333" r="14583" b="18518"/>
          <a:stretch>
            <a:fillRect/>
          </a:stretch>
        </p:blipFill>
        <p:spPr bwMode="auto">
          <a:xfrm>
            <a:off x="2622550" y="3490913"/>
            <a:ext cx="2430463" cy="2857500"/>
          </a:xfrm>
          <a:prstGeom prst="rect">
            <a:avLst/>
          </a:prstGeom>
          <a:noFill/>
          <a:extLst>
            <a:ext uri="{909E8E84-426E-40DD-AFC4-6F175D3DCCD1}">
              <a14:hiddenFill xmlns:a14="http://schemas.microsoft.com/office/drawing/2010/main">
                <a:solidFill>
                  <a:srgbClr val="FFFFFF"/>
                </a:solidFill>
              </a14:hiddenFill>
            </a:ext>
          </a:extLst>
        </p:spPr>
      </p:pic>
      <p:sp>
        <p:nvSpPr>
          <p:cNvPr id="45072" name="Line 16">
            <a:extLst>
              <a:ext uri="{FF2B5EF4-FFF2-40B4-BE49-F238E27FC236}">
                <a16:creationId xmlns:a16="http://schemas.microsoft.com/office/drawing/2014/main" id="{0AD3134D-7DE2-6B9E-B94E-E8CEBA49796C}"/>
              </a:ext>
            </a:extLst>
          </p:cNvPr>
          <p:cNvSpPr>
            <a:spLocks noChangeShapeType="1"/>
          </p:cNvSpPr>
          <p:nvPr/>
        </p:nvSpPr>
        <p:spPr bwMode="auto">
          <a:xfrm flipH="1">
            <a:off x="4267200" y="4724400"/>
            <a:ext cx="1524000" cy="0"/>
          </a:xfrm>
          <a:prstGeom prst="line">
            <a:avLst/>
          </a:prstGeom>
          <a:noFill/>
          <a:ln w="76200">
            <a:solidFill>
              <a:srgbClr val="66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73" name="Oval 17">
            <a:extLst>
              <a:ext uri="{FF2B5EF4-FFF2-40B4-BE49-F238E27FC236}">
                <a16:creationId xmlns:a16="http://schemas.microsoft.com/office/drawing/2014/main" id="{1D4EC2DC-E6B4-4957-761B-A34B22606934}"/>
              </a:ext>
            </a:extLst>
          </p:cNvPr>
          <p:cNvSpPr>
            <a:spLocks noChangeArrowheads="1"/>
          </p:cNvSpPr>
          <p:nvPr/>
        </p:nvSpPr>
        <p:spPr bwMode="auto">
          <a:xfrm>
            <a:off x="3581400" y="4343400"/>
            <a:ext cx="609600" cy="609600"/>
          </a:xfrm>
          <a:prstGeom prst="ellipse">
            <a:avLst/>
          </a:prstGeom>
          <a:noFill/>
          <a:ln w="381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E451E2D-A25A-5A92-B8B3-30B695C9429E}"/>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Decomposers:</a:t>
            </a:r>
            <a:r>
              <a:rPr lang="en-US" altLang="en-US" sz="2800">
                <a:solidFill>
                  <a:srgbClr val="FFCC66"/>
                </a:solidFill>
                <a:latin typeface="Arial Narrow" panose="020B0604020202020204" pitchFamily="34" charset="0"/>
              </a:rPr>
              <a:t>   a consumer that puts materials from dead plants and animals back into soil, air, and water.</a:t>
            </a:r>
          </a:p>
        </p:txBody>
      </p:sp>
      <p:sp>
        <p:nvSpPr>
          <p:cNvPr id="46083" name="Rectangle 3">
            <a:extLst>
              <a:ext uri="{FF2B5EF4-FFF2-40B4-BE49-F238E27FC236}">
                <a16:creationId xmlns:a16="http://schemas.microsoft.com/office/drawing/2014/main" id="{7D364BA1-3865-4288-6362-112BD9858850}"/>
              </a:ext>
            </a:extLst>
          </p:cNvPr>
          <p:cNvSpPr>
            <a:spLocks noGrp="1" noChangeArrowheads="1"/>
          </p:cNvSpPr>
          <p:nvPr>
            <p:ph type="body" sz="half" idx="1"/>
          </p:nvPr>
        </p:nvSpPr>
        <p:spPr/>
        <p:txBody>
          <a:bodyPr/>
          <a:lstStyle/>
          <a:p>
            <a:pPr>
              <a:buFontTx/>
              <a:buNone/>
            </a:pPr>
            <a:r>
              <a:rPr lang="en-US" altLang="en-US" sz="2800">
                <a:solidFill>
                  <a:srgbClr val="FFFFFF"/>
                </a:solidFill>
                <a:latin typeface="Verdana" panose="020B0604030504040204" pitchFamily="34" charset="0"/>
              </a:rPr>
              <a:t> </a:t>
            </a:r>
          </a:p>
        </p:txBody>
      </p:sp>
      <p:pic>
        <p:nvPicPr>
          <p:cNvPr id="46102" name="Picture 22">
            <a:extLst>
              <a:ext uri="{FF2B5EF4-FFF2-40B4-BE49-F238E27FC236}">
                <a16:creationId xmlns:a16="http://schemas.microsoft.com/office/drawing/2014/main" id="{F53F8B3D-5779-C121-FAEE-7C988E5D2530}"/>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724400" y="2133600"/>
            <a:ext cx="3810000" cy="2627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104" name="Picture 24">
            <a:hlinkClick r:id="rId5"/>
            <a:extLst>
              <a:ext uri="{FF2B5EF4-FFF2-40B4-BE49-F238E27FC236}">
                <a16:creationId xmlns:a16="http://schemas.microsoft.com/office/drawing/2014/main" id="{EF8D1CD0-F12E-361F-48C9-391B1DC51F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133600"/>
            <a:ext cx="4038600" cy="2692400"/>
          </a:xfrm>
          <a:prstGeom prst="rect">
            <a:avLst/>
          </a:prstGeom>
          <a:noFill/>
          <a:extLst>
            <a:ext uri="{909E8E84-426E-40DD-AFC4-6F175D3DCCD1}">
              <a14:hiddenFill xmlns:a14="http://schemas.microsoft.com/office/drawing/2010/main">
                <a:solidFill>
                  <a:srgbClr val="FFFFFF"/>
                </a:solidFill>
              </a14:hiddenFill>
            </a:ext>
          </a:extLst>
        </p:spPr>
      </p:pic>
      <p:sp>
        <p:nvSpPr>
          <p:cNvPr id="46105" name="Text Box 25">
            <a:extLst>
              <a:ext uri="{FF2B5EF4-FFF2-40B4-BE49-F238E27FC236}">
                <a16:creationId xmlns:a16="http://schemas.microsoft.com/office/drawing/2014/main" id="{BFAE7543-D0BD-689B-5FA9-7B137F6E46B1}"/>
              </a:ext>
            </a:extLst>
          </p:cNvPr>
          <p:cNvSpPr txBox="1">
            <a:spLocks noChangeArrowheads="1"/>
          </p:cNvSpPr>
          <p:nvPr/>
        </p:nvSpPr>
        <p:spPr bwMode="auto">
          <a:xfrm>
            <a:off x="914400" y="5715000"/>
            <a:ext cx="312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5"/>
              </a:rPr>
              <a:t>Click HERE for more information on decomposers</a:t>
            </a:r>
            <a:endParaRPr lang="en-US" altLang="en-US" sz="2000"/>
          </a:p>
        </p:txBody>
      </p:sp>
      <p:sp>
        <p:nvSpPr>
          <p:cNvPr id="46106" name="Text Box 26">
            <a:extLst>
              <a:ext uri="{FF2B5EF4-FFF2-40B4-BE49-F238E27FC236}">
                <a16:creationId xmlns:a16="http://schemas.microsoft.com/office/drawing/2014/main" id="{ECF1D544-4FC6-F62F-CB74-5CCDE54986A6}"/>
              </a:ext>
            </a:extLst>
          </p:cNvPr>
          <p:cNvSpPr txBox="1">
            <a:spLocks noChangeArrowheads="1"/>
          </p:cNvSpPr>
          <p:nvPr/>
        </p:nvSpPr>
        <p:spPr bwMode="auto">
          <a:xfrm>
            <a:off x="533400" y="4724400"/>
            <a:ext cx="449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Mushrooms (fungi) are decomposers in damp, shaded areas.</a:t>
            </a:r>
          </a:p>
        </p:txBody>
      </p:sp>
      <p:sp>
        <p:nvSpPr>
          <p:cNvPr id="46107" name="Text Box 27">
            <a:extLst>
              <a:ext uri="{FF2B5EF4-FFF2-40B4-BE49-F238E27FC236}">
                <a16:creationId xmlns:a16="http://schemas.microsoft.com/office/drawing/2014/main" id="{6A008140-5244-3AF3-FCD6-7A29322C3A1E}"/>
              </a:ext>
            </a:extLst>
          </p:cNvPr>
          <p:cNvSpPr txBox="1">
            <a:spLocks noChangeArrowheads="1"/>
          </p:cNvSpPr>
          <p:nvPr/>
        </p:nvSpPr>
        <p:spPr bwMode="auto">
          <a:xfrm>
            <a:off x="5029200" y="4876800"/>
            <a:ext cx="350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7"/>
              </a:rPr>
              <a:t>Click HERE for more information on worms as recyclers</a:t>
            </a:r>
            <a:endParaRPr lang="en-US" altLang="en-US" sz="2000"/>
          </a:p>
        </p:txBody>
      </p:sp>
      <p:sp>
        <p:nvSpPr>
          <p:cNvPr id="46108" name="Text Box 28">
            <a:extLst>
              <a:ext uri="{FF2B5EF4-FFF2-40B4-BE49-F238E27FC236}">
                <a16:creationId xmlns:a16="http://schemas.microsoft.com/office/drawing/2014/main" id="{C3B0068A-9776-DB73-F09A-22A723086D8C}"/>
              </a:ext>
            </a:extLst>
          </p:cNvPr>
          <p:cNvSpPr txBox="1">
            <a:spLocks noChangeArrowheads="1"/>
          </p:cNvSpPr>
          <p:nvPr/>
        </p:nvSpPr>
        <p:spPr bwMode="auto">
          <a:xfrm>
            <a:off x="609600" y="2133600"/>
            <a:ext cx="2819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2004 William Leonard</a:t>
            </a:r>
          </a:p>
        </p:txBody>
      </p:sp>
      <p:sp>
        <p:nvSpPr>
          <p:cNvPr id="46109" name="Text Box 29">
            <a:extLst>
              <a:ext uri="{FF2B5EF4-FFF2-40B4-BE49-F238E27FC236}">
                <a16:creationId xmlns:a16="http://schemas.microsoft.com/office/drawing/2014/main" id="{CE461762-B75B-B3D7-6E70-757D7FB93805}"/>
              </a:ext>
            </a:extLst>
          </p:cNvPr>
          <p:cNvSpPr txBox="1">
            <a:spLocks noChangeArrowheads="1"/>
          </p:cNvSpPr>
          <p:nvPr/>
        </p:nvSpPr>
        <p:spPr bwMode="auto">
          <a:xfrm>
            <a:off x="4724400" y="2133600"/>
            <a:ext cx="2286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2004 Dr. Robert Thomas and Margaret Orr Cal Academy of Sciences</a:t>
            </a:r>
          </a:p>
        </p:txBody>
      </p:sp>
    </p:spTree>
    <p:custDataLst>
      <p:tags r:id="rId1"/>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E305476-F085-FD33-4D17-101D9BF8E886}"/>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Disperse:</a:t>
            </a:r>
            <a:r>
              <a:rPr lang="en-US" altLang="en-US" sz="2800">
                <a:solidFill>
                  <a:srgbClr val="FFCC66"/>
                </a:solidFill>
                <a:latin typeface="Arial Narrow" panose="020B0604020202020204" pitchFamily="34" charset="0"/>
              </a:rPr>
              <a:t>   in plants, to scatter in different directions or distribute widely the seeds of a plant.</a:t>
            </a:r>
          </a:p>
        </p:txBody>
      </p:sp>
      <p:sp>
        <p:nvSpPr>
          <p:cNvPr id="47108" name="Rectangle 4">
            <a:extLst>
              <a:ext uri="{FF2B5EF4-FFF2-40B4-BE49-F238E27FC236}">
                <a16:creationId xmlns:a16="http://schemas.microsoft.com/office/drawing/2014/main" id="{D39679E8-E835-084A-1990-0C3348532F17}"/>
              </a:ext>
            </a:extLst>
          </p:cNvPr>
          <p:cNvSpPr>
            <a:spLocks noGrp="1" noChangeArrowheads="1"/>
          </p:cNvSpPr>
          <p:nvPr>
            <p:ph type="body" sz="half" idx="2"/>
          </p:nvPr>
        </p:nvSpPr>
        <p:spPr>
          <a:xfrm>
            <a:off x="6248400" y="3429000"/>
            <a:ext cx="2209800" cy="2514600"/>
          </a:xfrm>
        </p:spPr>
        <p:txBody>
          <a:bodyPr/>
          <a:lstStyle/>
          <a:p>
            <a:endParaRPr lang="en-US" altLang="en-US" sz="2800"/>
          </a:p>
        </p:txBody>
      </p:sp>
      <p:pic>
        <p:nvPicPr>
          <p:cNvPr id="47117" name="Picture 13">
            <a:extLst>
              <a:ext uri="{FF2B5EF4-FFF2-40B4-BE49-F238E27FC236}">
                <a16:creationId xmlns:a16="http://schemas.microsoft.com/office/drawing/2014/main" id="{BD99F645-E5D2-B075-EF0C-AA20B154B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76400"/>
            <a:ext cx="3003550" cy="4533900"/>
          </a:xfrm>
          <a:prstGeom prst="rect">
            <a:avLst/>
          </a:prstGeom>
          <a:noFill/>
          <a:extLst>
            <a:ext uri="{909E8E84-426E-40DD-AFC4-6F175D3DCCD1}">
              <a14:hiddenFill xmlns:a14="http://schemas.microsoft.com/office/drawing/2010/main">
                <a:solidFill>
                  <a:srgbClr val="FFFFFF"/>
                </a:solidFill>
              </a14:hiddenFill>
            </a:ext>
          </a:extLst>
        </p:spPr>
      </p:pic>
      <p:pic>
        <p:nvPicPr>
          <p:cNvPr id="47121" name="Picture 17">
            <a:extLst>
              <a:ext uri="{FF2B5EF4-FFF2-40B4-BE49-F238E27FC236}">
                <a16:creationId xmlns:a16="http://schemas.microsoft.com/office/drawing/2014/main" id="{C067B77E-8EC6-304E-80EB-04936FB9A6B1}"/>
              </a:ext>
            </a:extLst>
          </p:cNvPr>
          <p:cNvPicPr>
            <a:picLocks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990600" y="2057400"/>
            <a:ext cx="3810000" cy="254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5" name="Picture 11">
            <a:extLst>
              <a:ext uri="{FF2B5EF4-FFF2-40B4-BE49-F238E27FC236}">
                <a16:creationId xmlns:a16="http://schemas.microsoft.com/office/drawing/2014/main" id="{84FC8C65-627D-2FB8-2749-522D5373A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343400"/>
            <a:ext cx="2941638" cy="1960563"/>
          </a:xfrm>
          <a:prstGeom prst="rect">
            <a:avLst/>
          </a:prstGeom>
          <a:noFill/>
          <a:extLst>
            <a:ext uri="{909E8E84-426E-40DD-AFC4-6F175D3DCCD1}">
              <a14:hiddenFill xmlns:a14="http://schemas.microsoft.com/office/drawing/2010/main">
                <a:solidFill>
                  <a:srgbClr val="FFFFFF"/>
                </a:solidFill>
              </a14:hiddenFill>
            </a:ext>
          </a:extLst>
        </p:spPr>
      </p:pic>
      <p:sp>
        <p:nvSpPr>
          <p:cNvPr id="47124" name="Text Box 20">
            <a:extLst>
              <a:ext uri="{FF2B5EF4-FFF2-40B4-BE49-F238E27FC236}">
                <a16:creationId xmlns:a16="http://schemas.microsoft.com/office/drawing/2014/main" id="{E7D6DDCE-4FBD-0FED-0D18-670E3DA7584D}"/>
              </a:ext>
            </a:extLst>
          </p:cNvPr>
          <p:cNvSpPr txBox="1">
            <a:spLocks noChangeArrowheads="1"/>
          </p:cNvSpPr>
          <p:nvPr/>
        </p:nvSpPr>
        <p:spPr bwMode="auto">
          <a:xfrm>
            <a:off x="990600" y="4876800"/>
            <a:ext cx="312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Dandelions are great at dispersing their seeds throughout a wide area.</a:t>
            </a:r>
          </a:p>
        </p:txBody>
      </p:sp>
      <p:sp>
        <p:nvSpPr>
          <p:cNvPr id="47125" name="Text Box 21">
            <a:extLst>
              <a:ext uri="{FF2B5EF4-FFF2-40B4-BE49-F238E27FC236}">
                <a16:creationId xmlns:a16="http://schemas.microsoft.com/office/drawing/2014/main" id="{19815786-09C6-FD34-6900-3EFC6BAB296E}"/>
              </a:ext>
            </a:extLst>
          </p:cNvPr>
          <p:cNvSpPr txBox="1">
            <a:spLocks noChangeArrowheads="1"/>
          </p:cNvSpPr>
          <p:nvPr/>
        </p:nvSpPr>
        <p:spPr bwMode="auto">
          <a:xfrm>
            <a:off x="990600" y="1981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2005 Dr. Amadej Trnkaczy</a:t>
            </a:r>
          </a:p>
        </p:txBody>
      </p:sp>
      <p:sp>
        <p:nvSpPr>
          <p:cNvPr id="47127" name="Text Box 23">
            <a:extLst>
              <a:ext uri="{FF2B5EF4-FFF2-40B4-BE49-F238E27FC236}">
                <a16:creationId xmlns:a16="http://schemas.microsoft.com/office/drawing/2014/main" id="{0E30EE05-D777-082A-ACB4-664F93D0C5ED}"/>
              </a:ext>
            </a:extLst>
          </p:cNvPr>
          <p:cNvSpPr txBox="1">
            <a:spLocks noChangeArrowheads="1"/>
          </p:cNvSpPr>
          <p:nvPr/>
        </p:nvSpPr>
        <p:spPr bwMode="auto">
          <a:xfrm>
            <a:off x="5410200" y="1600200"/>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2001 CDFA</a:t>
            </a:r>
          </a:p>
        </p:txBody>
      </p:sp>
      <p:sp>
        <p:nvSpPr>
          <p:cNvPr id="47128" name="Text Box 24">
            <a:extLst>
              <a:ext uri="{FF2B5EF4-FFF2-40B4-BE49-F238E27FC236}">
                <a16:creationId xmlns:a16="http://schemas.microsoft.com/office/drawing/2014/main" id="{1FEF11E3-5216-6BCE-40C6-FE97A6CD39AC}"/>
              </a:ext>
            </a:extLst>
          </p:cNvPr>
          <p:cNvSpPr txBox="1">
            <a:spLocks noChangeArrowheads="1"/>
          </p:cNvSpPr>
          <p:nvPr/>
        </p:nvSpPr>
        <p:spPr bwMode="auto">
          <a:xfrm>
            <a:off x="5486400" y="60198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bg1"/>
                </a:solidFill>
              </a:rPr>
              <a:t>2004 Nick Kurzako</a:t>
            </a: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0" name="Rectangle 14">
            <a:extLst>
              <a:ext uri="{FF2B5EF4-FFF2-40B4-BE49-F238E27FC236}">
                <a16:creationId xmlns:a16="http://schemas.microsoft.com/office/drawing/2014/main" id="{5B5237E8-1B86-9E84-7C7B-CA81F573FC01}"/>
              </a:ext>
            </a:extLst>
          </p:cNvPr>
          <p:cNvSpPr>
            <a:spLocks noGrp="1" noChangeArrowheads="1"/>
          </p:cNvSpPr>
          <p:nvPr>
            <p:ph type="title"/>
          </p:nvPr>
        </p:nvSpPr>
        <p:spPr>
          <a:xfrm>
            <a:off x="685800" y="609600"/>
            <a:ext cx="7772400" cy="762000"/>
          </a:xfrm>
        </p:spPr>
        <p:txBody>
          <a:bodyPr/>
          <a:lstStyle/>
          <a:p>
            <a:r>
              <a:rPr lang="en-US" altLang="en-US" sz="2800" b="1" u="sng">
                <a:solidFill>
                  <a:srgbClr val="FFCC66"/>
                </a:solidFill>
                <a:latin typeface="Arial Narrow" panose="020B0604020202020204" pitchFamily="34" charset="0"/>
              </a:rPr>
              <a:t>Adapt</a:t>
            </a:r>
            <a:r>
              <a:rPr lang="en-US" altLang="en-US" sz="2800" u="sng">
                <a:solidFill>
                  <a:srgbClr val="FFCC66"/>
                </a:solidFill>
                <a:latin typeface="Arial Narrow" panose="020B0604020202020204" pitchFamily="34" charset="0"/>
              </a:rPr>
              <a:t>:</a:t>
            </a:r>
            <a:r>
              <a:rPr lang="en-US" altLang="en-US" sz="2800">
                <a:solidFill>
                  <a:srgbClr val="FFCC66"/>
                </a:solidFill>
                <a:latin typeface="Arial Narrow" panose="020B0604020202020204" pitchFamily="34" charset="0"/>
              </a:rPr>
              <a:t>  to adjust to new conditions.</a:t>
            </a:r>
          </a:p>
        </p:txBody>
      </p:sp>
      <p:sp>
        <p:nvSpPr>
          <p:cNvPr id="29712" name="Rectangle 16">
            <a:extLst>
              <a:ext uri="{FF2B5EF4-FFF2-40B4-BE49-F238E27FC236}">
                <a16:creationId xmlns:a16="http://schemas.microsoft.com/office/drawing/2014/main" id="{030EA988-BFDA-94BC-E7DB-FEA9FEA9A31B}"/>
              </a:ext>
            </a:extLst>
          </p:cNvPr>
          <p:cNvSpPr>
            <a:spLocks noGrp="1" noChangeArrowheads="1"/>
          </p:cNvSpPr>
          <p:nvPr>
            <p:ph type="body" sz="half" idx="2"/>
          </p:nvPr>
        </p:nvSpPr>
        <p:spPr/>
        <p:txBody>
          <a:bodyPr/>
          <a:lstStyle/>
          <a:p>
            <a:pPr>
              <a:buFontTx/>
              <a:buNone/>
            </a:pPr>
            <a:r>
              <a:rPr lang="en-US" altLang="en-US" sz="2800">
                <a:solidFill>
                  <a:srgbClr val="FFFFFF"/>
                </a:solidFill>
                <a:latin typeface="Arial Narrow" panose="020B0604020202020204" pitchFamily="34" charset="0"/>
              </a:rPr>
              <a:t>	Cacti live in dry environments, and have adapted their tissues in order to minimize water loss.</a:t>
            </a:r>
            <a:r>
              <a:rPr lang="en-US" altLang="en-US" sz="2800">
                <a:solidFill>
                  <a:srgbClr val="FFFFFF"/>
                </a:solidFill>
                <a:latin typeface="Verdana" panose="020B0604030504040204" pitchFamily="34" charset="0"/>
              </a:rPr>
              <a:t> </a:t>
            </a:r>
            <a:endParaRPr lang="en-US" altLang="en-US" sz="2800"/>
          </a:p>
          <a:p>
            <a:endParaRPr lang="en-US" altLang="en-US" sz="2800"/>
          </a:p>
        </p:txBody>
      </p:sp>
      <p:sp>
        <p:nvSpPr>
          <p:cNvPr id="29704" name="Rectangle 8">
            <a:extLst>
              <a:ext uri="{FF2B5EF4-FFF2-40B4-BE49-F238E27FC236}">
                <a16:creationId xmlns:a16="http://schemas.microsoft.com/office/drawing/2014/main" id="{1F54C303-AF11-4B08-A959-6FA3ABC85A01}"/>
              </a:ext>
            </a:extLst>
          </p:cNvPr>
          <p:cNvSpPr>
            <a:spLocks noChangeArrowheads="1"/>
          </p:cNvSpPr>
          <p:nvPr/>
        </p:nvSpPr>
        <p:spPr bwMode="auto">
          <a:xfrm>
            <a:off x="1373188" y="6019800"/>
            <a:ext cx="6399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4000">
              <a:solidFill>
                <a:schemeClr val="tx1"/>
              </a:solidFill>
              <a:latin typeface="Times New Roman" panose="02020603050405020304" pitchFamily="18" charset="0"/>
            </a:endParaRPr>
          </a:p>
        </p:txBody>
      </p:sp>
      <p:sp>
        <p:nvSpPr>
          <p:cNvPr id="29706" name="Text Box 10">
            <a:extLst>
              <a:ext uri="{FF2B5EF4-FFF2-40B4-BE49-F238E27FC236}">
                <a16:creationId xmlns:a16="http://schemas.microsoft.com/office/drawing/2014/main" id="{38D07CF3-F349-2376-3206-9547330CBD74}"/>
              </a:ext>
            </a:extLst>
          </p:cNvPr>
          <p:cNvSpPr txBox="1">
            <a:spLocks noChangeArrowheads="1"/>
          </p:cNvSpPr>
          <p:nvPr/>
        </p:nvSpPr>
        <p:spPr bwMode="auto">
          <a:xfrm>
            <a:off x="4724400" y="3581400"/>
            <a:ext cx="40386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tx1"/>
              </a:solidFill>
              <a:latin typeface="Times New Roman" panose="02020603050405020304" pitchFamily="18" charset="0"/>
            </a:endParaRPr>
          </a:p>
          <a:p>
            <a:pPr>
              <a:spcBef>
                <a:spcPct val="50000"/>
              </a:spcBef>
            </a:pPr>
            <a:r>
              <a:rPr lang="en-US" altLang="en-US" sz="2400"/>
              <a:t>Can you think of other living things that adapt to their environment?</a:t>
            </a:r>
          </a:p>
        </p:txBody>
      </p:sp>
      <p:pic>
        <p:nvPicPr>
          <p:cNvPr id="29718" name="Picture 22">
            <a:hlinkClick r:id="" action="ppaction://hlinkshowjump?jump=firstslide"/>
            <a:extLst>
              <a:ext uri="{FF2B5EF4-FFF2-40B4-BE49-F238E27FC236}">
                <a16:creationId xmlns:a16="http://schemas.microsoft.com/office/drawing/2014/main" id="{33F50ABB-33E6-9423-08AC-D4D8306E662E}"/>
              </a:ext>
            </a:extLst>
          </p:cNvPr>
          <p:cNvPicPr>
            <a:picLocks noChangeAspect="1" noChangeArrowheads="1"/>
          </p:cNvPicPr>
          <p:nvPr>
            <p:ph type="clipArt" sz="half" idx="1"/>
          </p:nvPr>
        </p:nvPicPr>
        <p:blipFill>
          <a:blip r:embed="rId4">
            <a:lum bright="6000" contrast="12000"/>
            <a:extLst>
              <a:ext uri="{28A0092B-C50C-407E-A947-70E740481C1C}">
                <a14:useLocalDpi xmlns:a14="http://schemas.microsoft.com/office/drawing/2010/main" val="0"/>
              </a:ext>
            </a:extLst>
          </a:blip>
          <a:srcRect/>
          <a:stretch>
            <a:fillRect/>
          </a:stretch>
        </p:blipFill>
        <p:spPr>
          <a:xfrm>
            <a:off x="533400" y="1905000"/>
            <a:ext cx="4191000" cy="30067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19" name="Text Box 23">
            <a:extLst>
              <a:ext uri="{FF2B5EF4-FFF2-40B4-BE49-F238E27FC236}">
                <a16:creationId xmlns:a16="http://schemas.microsoft.com/office/drawing/2014/main" id="{654D6C1D-2ED8-1068-9F70-13424D06BAE9}"/>
              </a:ext>
            </a:extLst>
          </p:cNvPr>
          <p:cNvSpPr txBox="1">
            <a:spLocks noChangeArrowheads="1"/>
          </p:cNvSpPr>
          <p:nvPr/>
        </p:nvSpPr>
        <p:spPr bwMode="auto">
          <a:xfrm>
            <a:off x="762000" y="5867400"/>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5"/>
              </a:rPr>
              <a:t>Click HERE for more information on Plant Adaptations</a:t>
            </a:r>
            <a:endParaRPr lang="en-US" altLang="en-US" sz="2000"/>
          </a:p>
        </p:txBody>
      </p:sp>
      <p:sp>
        <p:nvSpPr>
          <p:cNvPr id="29720" name="Text Box 24">
            <a:extLst>
              <a:ext uri="{FF2B5EF4-FFF2-40B4-BE49-F238E27FC236}">
                <a16:creationId xmlns:a16="http://schemas.microsoft.com/office/drawing/2014/main" id="{A2EA07C5-64CA-110E-1177-87BA15AD77BA}"/>
              </a:ext>
            </a:extLst>
          </p:cNvPr>
          <p:cNvSpPr txBox="1">
            <a:spLocks noChangeArrowheads="1"/>
          </p:cNvSpPr>
          <p:nvPr/>
        </p:nvSpPr>
        <p:spPr bwMode="auto">
          <a:xfrm>
            <a:off x="762000" y="5181600"/>
            <a:ext cx="731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6"/>
              </a:rPr>
              <a:t>Click HERE for more information on Animal Adaptations</a:t>
            </a:r>
            <a:endParaRPr lang="en-US" altLang="en-US" sz="2000"/>
          </a:p>
        </p:txBody>
      </p:sp>
      <p:sp>
        <p:nvSpPr>
          <p:cNvPr id="29721" name="Text Box 25">
            <a:extLst>
              <a:ext uri="{FF2B5EF4-FFF2-40B4-BE49-F238E27FC236}">
                <a16:creationId xmlns:a16="http://schemas.microsoft.com/office/drawing/2014/main" id="{889FFCE6-2367-21D1-2B62-A2689071EB9A}"/>
              </a:ext>
            </a:extLst>
          </p:cNvPr>
          <p:cNvSpPr txBox="1">
            <a:spLocks noChangeArrowheads="1"/>
          </p:cNvSpPr>
          <p:nvPr/>
        </p:nvSpPr>
        <p:spPr bwMode="auto">
          <a:xfrm>
            <a:off x="609600" y="4800600"/>
            <a:ext cx="3352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Source: Glenn and Martha Vargas California Academy</a:t>
            </a: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B687F17-9390-48A8-9258-065F46E5D07D}"/>
              </a:ext>
            </a:extLst>
          </p:cNvPr>
          <p:cNvSpPr>
            <a:spLocks noGrp="1" noChangeArrowheads="1"/>
          </p:cNvSpPr>
          <p:nvPr>
            <p:ph type="title"/>
          </p:nvPr>
        </p:nvSpPr>
        <p:spPr>
          <a:xfrm>
            <a:off x="685800" y="609600"/>
            <a:ext cx="7772400" cy="1371600"/>
          </a:xfrm>
        </p:spPr>
        <p:txBody>
          <a:bodyPr/>
          <a:lstStyle/>
          <a:p>
            <a:r>
              <a:rPr lang="en-US" altLang="en-US" sz="2800" b="1" u="sng">
                <a:solidFill>
                  <a:srgbClr val="FFCC66"/>
                </a:solidFill>
                <a:latin typeface="Arial Narrow" panose="020B0604020202020204" pitchFamily="34" charset="0"/>
              </a:rPr>
              <a:t>Displacement:</a:t>
            </a:r>
            <a:r>
              <a:rPr lang="en-US" altLang="en-US" sz="2800">
                <a:solidFill>
                  <a:srgbClr val="FFCC66"/>
                </a:solidFill>
                <a:latin typeface="Arial Narrow" panose="020B0604020202020204" pitchFamily="34" charset="0"/>
              </a:rPr>
              <a:t>   the measurement of volume that an object pushes aside (displaces) when the object is placed in.</a:t>
            </a:r>
          </a:p>
        </p:txBody>
      </p:sp>
      <p:sp>
        <p:nvSpPr>
          <p:cNvPr id="48131" name="Rectangle 3">
            <a:extLst>
              <a:ext uri="{FF2B5EF4-FFF2-40B4-BE49-F238E27FC236}">
                <a16:creationId xmlns:a16="http://schemas.microsoft.com/office/drawing/2014/main" id="{7422E7AC-4A61-C098-56CA-9D148E3EA2D9}"/>
              </a:ext>
            </a:extLst>
          </p:cNvPr>
          <p:cNvSpPr>
            <a:spLocks noGrp="1" noChangeArrowheads="1"/>
          </p:cNvSpPr>
          <p:nvPr>
            <p:ph type="body" sz="half" idx="1"/>
          </p:nvPr>
        </p:nvSpPr>
        <p:spPr>
          <a:xfrm>
            <a:off x="457200" y="3124200"/>
            <a:ext cx="4267200" cy="2819400"/>
          </a:xfrm>
        </p:spPr>
        <p:txBody>
          <a:bodyPr/>
          <a:lstStyle/>
          <a:p>
            <a:pPr>
              <a:buFontTx/>
              <a:buNone/>
            </a:pPr>
            <a:r>
              <a:rPr lang="en-US" altLang="en-US" sz="2800"/>
              <a:t>	</a:t>
            </a:r>
            <a:r>
              <a:rPr lang="en-US" altLang="en-US" sz="2800">
                <a:latin typeface="Arial Narrow" panose="020B0604020202020204" pitchFamily="34" charset="0"/>
              </a:rPr>
              <a:t>This block of wood is pushing aside (or displacing) the water above the dotted line.</a:t>
            </a:r>
          </a:p>
        </p:txBody>
      </p:sp>
      <p:pic>
        <p:nvPicPr>
          <p:cNvPr id="48139" name="Picture 11">
            <a:extLst>
              <a:ext uri="{FF2B5EF4-FFF2-40B4-BE49-F238E27FC236}">
                <a16:creationId xmlns:a16="http://schemas.microsoft.com/office/drawing/2014/main" id="{2A278B14-B3F0-A50D-DACA-5B9A18496D96}"/>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648200" y="2601913"/>
            <a:ext cx="3810000" cy="2490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40" name="Text Box 12">
            <a:extLst>
              <a:ext uri="{FF2B5EF4-FFF2-40B4-BE49-F238E27FC236}">
                <a16:creationId xmlns:a16="http://schemas.microsoft.com/office/drawing/2014/main" id="{400B5D26-5A47-86CA-E386-2AB61C363AD7}"/>
              </a:ext>
            </a:extLst>
          </p:cNvPr>
          <p:cNvSpPr txBox="1">
            <a:spLocks noChangeArrowheads="1"/>
          </p:cNvSpPr>
          <p:nvPr/>
        </p:nvSpPr>
        <p:spPr bwMode="auto">
          <a:xfrm>
            <a:off x="4495800" y="5029200"/>
            <a:ext cx="426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http://www.pbs.org/wgbh/nova/lasalle/images/basics1_wood.gif</a:t>
            </a: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95928D6-A6C5-C192-3561-ADDF4BFC1FFF}"/>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Electrical energy:</a:t>
            </a:r>
            <a:r>
              <a:rPr lang="en-US" altLang="en-US" sz="2800">
                <a:solidFill>
                  <a:srgbClr val="FFCC66"/>
                </a:solidFill>
                <a:latin typeface="Arial Narrow" panose="020B0604020202020204" pitchFamily="34" charset="0"/>
              </a:rPr>
              <a:t>   energy made available by the flow of electrons through a conductor.</a:t>
            </a:r>
          </a:p>
        </p:txBody>
      </p:sp>
      <p:sp>
        <p:nvSpPr>
          <p:cNvPr id="49156" name="Rectangle 4">
            <a:extLst>
              <a:ext uri="{FF2B5EF4-FFF2-40B4-BE49-F238E27FC236}">
                <a16:creationId xmlns:a16="http://schemas.microsoft.com/office/drawing/2014/main" id="{3E688FB9-97F7-6B12-4E0A-08068A800B76}"/>
              </a:ext>
            </a:extLst>
          </p:cNvPr>
          <p:cNvSpPr>
            <a:spLocks noGrp="1" noChangeArrowheads="1"/>
          </p:cNvSpPr>
          <p:nvPr>
            <p:ph type="body" sz="half" idx="2"/>
          </p:nvPr>
        </p:nvSpPr>
        <p:spPr>
          <a:xfrm>
            <a:off x="7467600" y="1752600"/>
            <a:ext cx="990600" cy="533400"/>
          </a:xfrm>
        </p:spPr>
        <p:txBody>
          <a:bodyPr/>
          <a:lstStyle/>
          <a:p>
            <a:pPr>
              <a:buFontTx/>
              <a:buNone/>
            </a:pPr>
            <a:endParaRPr lang="en-US" altLang="en-US" sz="2800">
              <a:solidFill>
                <a:srgbClr val="505050"/>
              </a:solidFill>
            </a:endParaRPr>
          </a:p>
        </p:txBody>
      </p:sp>
      <p:grpSp>
        <p:nvGrpSpPr>
          <p:cNvPr id="49161" name="Group 9">
            <a:extLst>
              <a:ext uri="{FF2B5EF4-FFF2-40B4-BE49-F238E27FC236}">
                <a16:creationId xmlns:a16="http://schemas.microsoft.com/office/drawing/2014/main" id="{54AECB08-90C0-A065-7DDA-689E77834580}"/>
              </a:ext>
            </a:extLst>
          </p:cNvPr>
          <p:cNvGrpSpPr>
            <a:grpSpLocks/>
          </p:cNvGrpSpPr>
          <p:nvPr/>
        </p:nvGrpSpPr>
        <p:grpSpPr bwMode="auto">
          <a:xfrm>
            <a:off x="1335088" y="2343150"/>
            <a:ext cx="6473825" cy="2119313"/>
            <a:chOff x="0" y="0"/>
            <a:chExt cx="4078" cy="1335"/>
          </a:xfrm>
        </p:grpSpPr>
        <p:sp>
          <p:nvSpPr>
            <p:cNvPr id="49158" name="Rectangle 6">
              <a:extLst>
                <a:ext uri="{FF2B5EF4-FFF2-40B4-BE49-F238E27FC236}">
                  <a16:creationId xmlns:a16="http://schemas.microsoft.com/office/drawing/2014/main" id="{2C20ED9E-2374-C82C-B4AB-2262B670058B}"/>
                </a:ext>
              </a:extLst>
            </p:cNvPr>
            <p:cNvSpPr>
              <a:spLocks noChangeArrowheads="1"/>
            </p:cNvSpPr>
            <p:nvPr/>
          </p:nvSpPr>
          <p:spPr bwMode="auto">
            <a:xfrm>
              <a:off x="0" y="0"/>
              <a:ext cx="407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9159" name="Rectangle 7">
              <a:extLst>
                <a:ext uri="{FF2B5EF4-FFF2-40B4-BE49-F238E27FC236}">
                  <a16:creationId xmlns:a16="http://schemas.microsoft.com/office/drawing/2014/main" id="{DC682FBF-9A56-464A-2A79-C62303F0B787}"/>
                </a:ext>
              </a:extLst>
            </p:cNvPr>
            <p:cNvSpPr>
              <a:spLocks noChangeArrowheads="1"/>
            </p:cNvSpPr>
            <p:nvPr/>
          </p:nvSpPr>
          <p:spPr bwMode="auto">
            <a:xfrm>
              <a:off x="0" y="0"/>
              <a:ext cx="4078" cy="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400">
                  <a:solidFill>
                    <a:srgbClr val="505050"/>
                  </a:solidFill>
                  <a:latin typeface="Tahoma" panose="020B0604030504040204" pitchFamily="34" charset="0"/>
                </a:rPr>
                <a:t>  </a:t>
              </a:r>
              <a:r>
                <a:rPr lang="en-US" altLang="en-US" sz="13300">
                  <a:solidFill>
                    <a:srgbClr val="505050"/>
                  </a:solidFill>
                  <a:latin typeface="Tahoma" panose="020B0604030504040204" pitchFamily="34" charset="0"/>
                </a:rPr>
                <a:t> </a:t>
              </a:r>
              <a:r>
                <a:rPr lang="en-US" altLang="en-US" sz="2400">
                  <a:solidFill>
                    <a:srgbClr val="505050"/>
                  </a:solidFill>
                  <a:latin typeface="Tahoma" panose="020B0604030504040204" pitchFamily="34" charset="0"/>
                </a:rPr>
                <a:t>                   </a:t>
              </a:r>
            </a:p>
          </p:txBody>
        </p:sp>
      </p:grpSp>
      <p:sp>
        <p:nvSpPr>
          <p:cNvPr id="49164" name="Rectangle 12">
            <a:extLst>
              <a:ext uri="{FF2B5EF4-FFF2-40B4-BE49-F238E27FC236}">
                <a16:creationId xmlns:a16="http://schemas.microsoft.com/office/drawing/2014/main" id="{07E4FED9-93AF-FD24-35AA-09CE6D582DB5}"/>
              </a:ext>
            </a:extLst>
          </p:cNvPr>
          <p:cNvSpPr>
            <a:spLocks noChangeArrowheads="1"/>
          </p:cNvSpPr>
          <p:nvPr/>
        </p:nvSpPr>
        <p:spPr bwMode="auto">
          <a:xfrm>
            <a:off x="3786188" y="265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9166" name="Picture 14">
            <a:extLst>
              <a:ext uri="{FF2B5EF4-FFF2-40B4-BE49-F238E27FC236}">
                <a16:creationId xmlns:a16="http://schemas.microsoft.com/office/drawing/2014/main" id="{B2FA7778-6600-F295-921E-A88CC983A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28800"/>
            <a:ext cx="3673475" cy="3135313"/>
          </a:xfrm>
          <a:prstGeom prst="rect">
            <a:avLst/>
          </a:prstGeom>
          <a:noFill/>
          <a:extLst>
            <a:ext uri="{909E8E84-426E-40DD-AFC4-6F175D3DCCD1}">
              <a14:hiddenFill xmlns:a14="http://schemas.microsoft.com/office/drawing/2010/main">
                <a:solidFill>
                  <a:srgbClr val="FFFFFF"/>
                </a:solidFill>
              </a14:hiddenFill>
            </a:ext>
          </a:extLst>
        </p:spPr>
      </p:pic>
      <p:sp>
        <p:nvSpPr>
          <p:cNvPr id="49167" name="Text Box 15">
            <a:extLst>
              <a:ext uri="{FF2B5EF4-FFF2-40B4-BE49-F238E27FC236}">
                <a16:creationId xmlns:a16="http://schemas.microsoft.com/office/drawing/2014/main" id="{801F51D7-2D0F-EE81-54F5-F58C36CBCF86}"/>
              </a:ext>
            </a:extLst>
          </p:cNvPr>
          <p:cNvSpPr txBox="1">
            <a:spLocks noChangeArrowheads="1"/>
          </p:cNvSpPr>
          <p:nvPr/>
        </p:nvSpPr>
        <p:spPr bwMode="auto">
          <a:xfrm>
            <a:off x="457200" y="5257800"/>
            <a:ext cx="419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We use electrical energy everyday but we don’t always think about where it comes from.</a:t>
            </a:r>
          </a:p>
        </p:txBody>
      </p:sp>
      <p:sp>
        <p:nvSpPr>
          <p:cNvPr id="49168" name="Text Box 16">
            <a:extLst>
              <a:ext uri="{FF2B5EF4-FFF2-40B4-BE49-F238E27FC236}">
                <a16:creationId xmlns:a16="http://schemas.microsoft.com/office/drawing/2014/main" id="{AB3603CD-7FF6-3D60-9A63-79BAA4E9BB29}"/>
              </a:ext>
            </a:extLst>
          </p:cNvPr>
          <p:cNvSpPr txBox="1">
            <a:spLocks noChangeArrowheads="1"/>
          </p:cNvSpPr>
          <p:nvPr/>
        </p:nvSpPr>
        <p:spPr bwMode="auto">
          <a:xfrm>
            <a:off x="4953000" y="5257800"/>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5"/>
              </a:rPr>
              <a:t>Click HERE for more information on electrical energy</a:t>
            </a:r>
            <a:endParaRPr lang="en-US" altLang="en-US" sz="2000"/>
          </a:p>
        </p:txBody>
      </p:sp>
      <p:pic>
        <p:nvPicPr>
          <p:cNvPr id="49182" name="Picture 30">
            <a:extLst>
              <a:ext uri="{FF2B5EF4-FFF2-40B4-BE49-F238E27FC236}">
                <a16:creationId xmlns:a16="http://schemas.microsoft.com/office/drawing/2014/main" id="{42DA1DED-94F8-E57A-606A-7BE7A7289976}"/>
              </a:ext>
            </a:extLst>
          </p:cNvPr>
          <p:cNvPicPr>
            <a:picLocks noChangeAspect="1" noChangeArrowheads="1"/>
          </p:cNvPicPr>
          <p:nvPr>
            <p:ph type="clipArt" sz="half" idx="1"/>
          </p:nvPr>
        </p:nvPicPr>
        <p:blipFill>
          <a:blip r:embed="rId6">
            <a:extLst>
              <a:ext uri="{28A0092B-C50C-407E-A947-70E740481C1C}">
                <a14:useLocalDpi xmlns:a14="http://schemas.microsoft.com/office/drawing/2010/main" val="0"/>
              </a:ext>
            </a:extLst>
          </a:blip>
          <a:srcRect/>
          <a:stretch>
            <a:fillRect/>
          </a:stretch>
        </p:blipFill>
        <p:spPr>
          <a:xfrm>
            <a:off x="1447800" y="1905000"/>
            <a:ext cx="2085975"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83" name="Text Box 31">
            <a:extLst>
              <a:ext uri="{FF2B5EF4-FFF2-40B4-BE49-F238E27FC236}">
                <a16:creationId xmlns:a16="http://schemas.microsoft.com/office/drawing/2014/main" id="{432935A1-0A86-C715-D7A5-672129D0E653}"/>
              </a:ext>
            </a:extLst>
          </p:cNvPr>
          <p:cNvSpPr txBox="1">
            <a:spLocks noChangeArrowheads="1"/>
          </p:cNvSpPr>
          <p:nvPr/>
        </p:nvSpPr>
        <p:spPr bwMode="auto">
          <a:xfrm>
            <a:off x="1371600" y="1676400"/>
            <a:ext cx="243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tx1"/>
                </a:solidFill>
              </a:rPr>
              <a:t>http://www.superiorelectricnj.com</a:t>
            </a:r>
          </a:p>
        </p:txBody>
      </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6A6D34B-20B1-796F-9102-B37C05CAEBFE}"/>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Electrical Circuit:</a:t>
            </a:r>
            <a:r>
              <a:rPr lang="en-US" altLang="en-US" sz="2800">
                <a:solidFill>
                  <a:srgbClr val="FFCC66"/>
                </a:solidFill>
                <a:latin typeface="Arial Narrow" panose="020B0604020202020204" pitchFamily="34" charset="0"/>
              </a:rPr>
              <a:t>   a complete path for an electrical current to flow.</a:t>
            </a:r>
          </a:p>
        </p:txBody>
      </p:sp>
      <p:sp>
        <p:nvSpPr>
          <p:cNvPr id="50179" name="Rectangle 3">
            <a:extLst>
              <a:ext uri="{FF2B5EF4-FFF2-40B4-BE49-F238E27FC236}">
                <a16:creationId xmlns:a16="http://schemas.microsoft.com/office/drawing/2014/main" id="{8D302F4B-10F2-1ED5-9328-3A7B925F7CBE}"/>
              </a:ext>
            </a:extLst>
          </p:cNvPr>
          <p:cNvSpPr>
            <a:spLocks noGrp="1" noChangeArrowheads="1"/>
          </p:cNvSpPr>
          <p:nvPr>
            <p:ph type="body" sz="half" idx="1"/>
          </p:nvPr>
        </p:nvSpPr>
        <p:spPr>
          <a:xfrm>
            <a:off x="533400" y="2438400"/>
            <a:ext cx="3581400" cy="2133600"/>
          </a:xfrm>
        </p:spPr>
        <p:txBody>
          <a:bodyPr/>
          <a:lstStyle/>
          <a:p>
            <a:pPr>
              <a:buFontTx/>
              <a:buNone/>
            </a:pPr>
            <a:r>
              <a:rPr lang="en-US" altLang="en-US" sz="2400"/>
              <a:t>	</a:t>
            </a:r>
            <a:r>
              <a:rPr lang="en-US" altLang="en-US" sz="2800">
                <a:latin typeface="Arial Narrow" panose="020B0604020202020204" pitchFamily="34" charset="0"/>
              </a:rPr>
              <a:t>This electrical circuit contains two batteries, connected in series, and a light bulb.</a:t>
            </a:r>
          </a:p>
        </p:txBody>
      </p:sp>
      <p:pic>
        <p:nvPicPr>
          <p:cNvPr id="50183" name="Picture 7">
            <a:extLst>
              <a:ext uri="{FF2B5EF4-FFF2-40B4-BE49-F238E27FC236}">
                <a16:creationId xmlns:a16="http://schemas.microsoft.com/office/drawing/2014/main" id="{B313E995-4D02-2757-96BD-895584207811}"/>
              </a:ext>
            </a:extLst>
          </p:cNvPr>
          <p:cNvPicPr>
            <a:picLocks noChangeAspect="1" noChangeArrowheads="1"/>
          </p:cNvPicPr>
          <p:nvPr>
            <p:ph type="clipArt" sz="half" idx="2"/>
          </p:nvPr>
        </p:nvPicPr>
        <p:blipFill>
          <a:blip r:embed="rId4">
            <a:lum bright="12000" contrast="24000"/>
            <a:extLst>
              <a:ext uri="{28A0092B-C50C-407E-A947-70E740481C1C}">
                <a14:useLocalDpi xmlns:a14="http://schemas.microsoft.com/office/drawing/2010/main" val="0"/>
              </a:ext>
            </a:extLst>
          </a:blip>
          <a:srcRect/>
          <a:stretch>
            <a:fillRect/>
          </a:stretch>
        </p:blipFill>
        <p:spPr>
          <a:xfrm>
            <a:off x="4191000" y="2076450"/>
            <a:ext cx="4267200" cy="320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4" name="Text Box 8">
            <a:extLst>
              <a:ext uri="{FF2B5EF4-FFF2-40B4-BE49-F238E27FC236}">
                <a16:creationId xmlns:a16="http://schemas.microsoft.com/office/drawing/2014/main" id="{AF765849-5E5D-897E-0893-5C1366AD2E55}"/>
              </a:ext>
            </a:extLst>
          </p:cNvPr>
          <p:cNvSpPr txBox="1">
            <a:spLocks noChangeArrowheads="1"/>
          </p:cNvSpPr>
          <p:nvPr/>
        </p:nvSpPr>
        <p:spPr bwMode="auto">
          <a:xfrm>
            <a:off x="2133600" y="56388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5"/>
              </a:rPr>
              <a:t>Click HERE for more on circuits </a:t>
            </a:r>
            <a:endParaRPr lang="en-US" altLang="en-US" sz="2000"/>
          </a:p>
        </p:txBody>
      </p:sp>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B090068-0731-8C97-5919-1D2E88C5A69E}"/>
              </a:ext>
            </a:extLst>
          </p:cNvPr>
          <p:cNvSpPr>
            <a:spLocks noGrp="1" noChangeArrowheads="1"/>
          </p:cNvSpPr>
          <p:nvPr>
            <p:ph type="title"/>
          </p:nvPr>
        </p:nvSpPr>
        <p:spPr>
          <a:xfrm>
            <a:off x="685800" y="381000"/>
            <a:ext cx="7772400" cy="838200"/>
          </a:xfrm>
        </p:spPr>
        <p:txBody>
          <a:bodyPr/>
          <a:lstStyle/>
          <a:p>
            <a:r>
              <a:rPr lang="en-US" altLang="en-US" sz="2800" b="1" u="sng">
                <a:solidFill>
                  <a:srgbClr val="FFCC66"/>
                </a:solidFill>
                <a:latin typeface="Arial Narrow" panose="020B0604020202020204" pitchFamily="34" charset="0"/>
              </a:rPr>
              <a:t>Energy:</a:t>
            </a:r>
            <a:r>
              <a:rPr lang="en-US" altLang="en-US" sz="2800">
                <a:solidFill>
                  <a:srgbClr val="FFCC66"/>
                </a:solidFill>
                <a:latin typeface="Arial Narrow" panose="020B0604020202020204" pitchFamily="34" charset="0"/>
              </a:rPr>
              <a:t>   the ability to do work.</a:t>
            </a:r>
          </a:p>
        </p:txBody>
      </p:sp>
      <p:sp>
        <p:nvSpPr>
          <p:cNvPr id="51204" name="Rectangle 4">
            <a:extLst>
              <a:ext uri="{FF2B5EF4-FFF2-40B4-BE49-F238E27FC236}">
                <a16:creationId xmlns:a16="http://schemas.microsoft.com/office/drawing/2014/main" id="{A4C7BBCA-51A7-468D-EED5-9BFB6E929011}"/>
              </a:ext>
            </a:extLst>
          </p:cNvPr>
          <p:cNvSpPr>
            <a:spLocks noGrp="1" noChangeArrowheads="1"/>
          </p:cNvSpPr>
          <p:nvPr>
            <p:ph type="body" sz="half" idx="2"/>
          </p:nvPr>
        </p:nvSpPr>
        <p:spPr>
          <a:xfrm>
            <a:off x="8229600" y="4876800"/>
            <a:ext cx="228600" cy="1066800"/>
          </a:xfrm>
        </p:spPr>
        <p:txBody>
          <a:bodyPr/>
          <a:lstStyle/>
          <a:p>
            <a:pPr>
              <a:buFontTx/>
              <a:buNone/>
            </a:pPr>
            <a:endParaRPr lang="en-US" altLang="en-US" sz="2800"/>
          </a:p>
        </p:txBody>
      </p:sp>
      <p:pic>
        <p:nvPicPr>
          <p:cNvPr id="51209" name="Picture 9">
            <a:hlinkClick r:id="rId4"/>
            <a:extLst>
              <a:ext uri="{FF2B5EF4-FFF2-40B4-BE49-F238E27FC236}">
                <a16:creationId xmlns:a16="http://schemas.microsoft.com/office/drawing/2014/main" id="{FF6233A2-C4C4-EB18-D0B2-D0B686713C94}"/>
              </a:ext>
            </a:extLst>
          </p:cNvPr>
          <p:cNvPicPr>
            <a:picLocks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1022350" y="1752600"/>
            <a:ext cx="3136900" cy="4191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10" name="Text Box 10">
            <a:extLst>
              <a:ext uri="{FF2B5EF4-FFF2-40B4-BE49-F238E27FC236}">
                <a16:creationId xmlns:a16="http://schemas.microsoft.com/office/drawing/2014/main" id="{8C04A5DF-FD60-B201-55EC-C99092B83EAF}"/>
              </a:ext>
            </a:extLst>
          </p:cNvPr>
          <p:cNvSpPr txBox="1">
            <a:spLocks noChangeArrowheads="1"/>
          </p:cNvSpPr>
          <p:nvPr/>
        </p:nvSpPr>
        <p:spPr bwMode="auto">
          <a:xfrm>
            <a:off x="5029200" y="5562600"/>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6"/>
              </a:rPr>
              <a:t>Click HERE to learn about different types of energy</a:t>
            </a:r>
            <a:endParaRPr lang="en-US" altLang="en-US" sz="2000"/>
          </a:p>
        </p:txBody>
      </p:sp>
      <p:pic>
        <p:nvPicPr>
          <p:cNvPr id="51211" name="Picture 11">
            <a:extLst>
              <a:ext uri="{FF2B5EF4-FFF2-40B4-BE49-F238E27FC236}">
                <a16:creationId xmlns:a16="http://schemas.microsoft.com/office/drawing/2014/main" id="{DC2E5E62-923D-5040-E1E2-0B5BE85D0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600200"/>
            <a:ext cx="3429000" cy="3441700"/>
          </a:xfrm>
          <a:prstGeom prst="rect">
            <a:avLst/>
          </a:prstGeom>
          <a:noFill/>
          <a:extLst>
            <a:ext uri="{909E8E84-426E-40DD-AFC4-6F175D3DCCD1}">
              <a14:hiddenFill xmlns:a14="http://schemas.microsoft.com/office/drawing/2010/main">
                <a:solidFill>
                  <a:srgbClr val="FFFFFF"/>
                </a:solidFill>
              </a14:hiddenFill>
            </a:ext>
          </a:extLst>
        </p:spPr>
      </p:pic>
      <p:sp>
        <p:nvSpPr>
          <p:cNvPr id="51212" name="Text Box 12">
            <a:extLst>
              <a:ext uri="{FF2B5EF4-FFF2-40B4-BE49-F238E27FC236}">
                <a16:creationId xmlns:a16="http://schemas.microsoft.com/office/drawing/2014/main" id="{2C5F9772-A17D-1948-C5EF-B7124A28B76A}"/>
              </a:ext>
            </a:extLst>
          </p:cNvPr>
          <p:cNvSpPr txBox="1">
            <a:spLocks noChangeArrowheads="1"/>
          </p:cNvSpPr>
          <p:nvPr/>
        </p:nvSpPr>
        <p:spPr bwMode="auto">
          <a:xfrm>
            <a:off x="1066800" y="1752600"/>
            <a:ext cx="259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bg1"/>
                </a:solidFill>
              </a:rPr>
              <a:t>http://www.ecomall.com/biz/wind.gif</a:t>
            </a:r>
          </a:p>
        </p:txBody>
      </p:sp>
      <p:sp>
        <p:nvSpPr>
          <p:cNvPr id="51214" name="Rectangle 14">
            <a:extLst>
              <a:ext uri="{FF2B5EF4-FFF2-40B4-BE49-F238E27FC236}">
                <a16:creationId xmlns:a16="http://schemas.microsoft.com/office/drawing/2014/main" id="{81D65622-F516-1ACC-62D6-E00AFA13453F}"/>
              </a:ext>
            </a:extLst>
          </p:cNvPr>
          <p:cNvSpPr>
            <a:spLocks noChangeArrowheads="1"/>
          </p:cNvSpPr>
          <p:nvPr/>
        </p:nvSpPr>
        <p:spPr bwMode="auto">
          <a:xfrm>
            <a:off x="349250" y="1692275"/>
            <a:ext cx="9144000" cy="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216" name="Picture 16">
            <a:extLst>
              <a:ext uri="{FF2B5EF4-FFF2-40B4-BE49-F238E27FC236}">
                <a16:creationId xmlns:a16="http://schemas.microsoft.com/office/drawing/2014/main" id="{A7792846-F975-1017-07B5-9A52E8338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495800"/>
            <a:ext cx="2589213" cy="18557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D7747908-810E-F5CD-ECA6-43687E5A1C00}"/>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Environment</a:t>
            </a:r>
            <a:r>
              <a:rPr lang="en-US" altLang="en-US" sz="2800">
                <a:solidFill>
                  <a:srgbClr val="FFCC66"/>
                </a:solidFill>
                <a:latin typeface="Arial Narrow" panose="020B0604020202020204" pitchFamily="34" charset="0"/>
              </a:rPr>
              <a:t> – All the living and non-living things that surround and affect an organism.</a:t>
            </a:r>
          </a:p>
        </p:txBody>
      </p:sp>
      <p:pic>
        <p:nvPicPr>
          <p:cNvPr id="267276" name="Picture 12">
            <a:extLst>
              <a:ext uri="{FF2B5EF4-FFF2-40B4-BE49-F238E27FC236}">
                <a16:creationId xmlns:a16="http://schemas.microsoft.com/office/drawing/2014/main" id="{F7F8F4BC-26F3-EC76-2DB0-9B53AA2B6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4495800" cy="3473450"/>
          </a:xfrm>
          <a:prstGeom prst="rect">
            <a:avLst/>
          </a:prstGeom>
          <a:noFill/>
          <a:extLst>
            <a:ext uri="{909E8E84-426E-40DD-AFC4-6F175D3DCCD1}">
              <a14:hiddenFill xmlns:a14="http://schemas.microsoft.com/office/drawing/2010/main">
                <a:solidFill>
                  <a:srgbClr val="FFFFFF"/>
                </a:solidFill>
              </a14:hiddenFill>
            </a:ext>
          </a:extLst>
        </p:spPr>
      </p:pic>
      <p:pic>
        <p:nvPicPr>
          <p:cNvPr id="267278" name="Picture 14">
            <a:extLst>
              <a:ext uri="{FF2B5EF4-FFF2-40B4-BE49-F238E27FC236}">
                <a16:creationId xmlns:a16="http://schemas.microsoft.com/office/drawing/2014/main" id="{D06BE651-36D2-410D-D2FA-77B0C30D2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514600"/>
            <a:ext cx="1187450" cy="1249363"/>
          </a:xfrm>
          <a:prstGeom prst="rect">
            <a:avLst/>
          </a:prstGeom>
          <a:noFill/>
          <a:extLst>
            <a:ext uri="{909E8E84-426E-40DD-AFC4-6F175D3DCCD1}">
              <a14:hiddenFill xmlns:a14="http://schemas.microsoft.com/office/drawing/2010/main">
                <a:solidFill>
                  <a:srgbClr val="FFFFFF"/>
                </a:solidFill>
              </a14:hiddenFill>
            </a:ext>
          </a:extLst>
        </p:spPr>
      </p:pic>
      <p:pic>
        <p:nvPicPr>
          <p:cNvPr id="267280" name="Picture 16">
            <a:extLst>
              <a:ext uri="{FF2B5EF4-FFF2-40B4-BE49-F238E27FC236}">
                <a16:creationId xmlns:a16="http://schemas.microsoft.com/office/drawing/2014/main" id="{BDC2DAD0-B2D2-4EBE-1775-F335DFA3E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590800"/>
            <a:ext cx="1066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7282" name="Picture 18">
            <a:extLst>
              <a:ext uri="{FF2B5EF4-FFF2-40B4-BE49-F238E27FC236}">
                <a16:creationId xmlns:a16="http://schemas.microsoft.com/office/drawing/2014/main" id="{1B036CB4-FCFB-DE30-449A-03CBE369B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581400"/>
            <a:ext cx="1835150" cy="1811338"/>
          </a:xfrm>
          <a:prstGeom prst="rect">
            <a:avLst/>
          </a:prstGeom>
          <a:noFill/>
          <a:extLst>
            <a:ext uri="{909E8E84-426E-40DD-AFC4-6F175D3DCCD1}">
              <a14:hiddenFill xmlns:a14="http://schemas.microsoft.com/office/drawing/2010/main">
                <a:solidFill>
                  <a:srgbClr val="FFFFFF"/>
                </a:solidFill>
              </a14:hiddenFill>
            </a:ext>
          </a:extLst>
        </p:spPr>
      </p:pic>
      <p:pic>
        <p:nvPicPr>
          <p:cNvPr id="267284" name="Picture 20">
            <a:extLst>
              <a:ext uri="{FF2B5EF4-FFF2-40B4-BE49-F238E27FC236}">
                <a16:creationId xmlns:a16="http://schemas.microsoft.com/office/drawing/2014/main" id="{90CC9CB0-42C9-8310-BB3E-9D8EA8B53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981200"/>
            <a:ext cx="2147888" cy="1498600"/>
          </a:xfrm>
          <a:prstGeom prst="rect">
            <a:avLst/>
          </a:prstGeom>
          <a:noFill/>
          <a:extLst>
            <a:ext uri="{909E8E84-426E-40DD-AFC4-6F175D3DCCD1}">
              <a14:hiddenFill xmlns:a14="http://schemas.microsoft.com/office/drawing/2010/main">
                <a:solidFill>
                  <a:srgbClr val="FFFFFF"/>
                </a:solidFill>
              </a14:hiddenFill>
            </a:ext>
          </a:extLst>
        </p:spPr>
      </p:pic>
      <p:sp>
        <p:nvSpPr>
          <p:cNvPr id="267285" name="Text Box 21">
            <a:extLst>
              <a:ext uri="{FF2B5EF4-FFF2-40B4-BE49-F238E27FC236}">
                <a16:creationId xmlns:a16="http://schemas.microsoft.com/office/drawing/2014/main" id="{59BC6C7B-A3E7-EA85-3CBE-40556E0A33DC}"/>
              </a:ext>
            </a:extLst>
          </p:cNvPr>
          <p:cNvSpPr txBox="1">
            <a:spLocks noChangeArrowheads="1"/>
          </p:cNvSpPr>
          <p:nvPr/>
        </p:nvSpPr>
        <p:spPr bwMode="auto">
          <a:xfrm>
            <a:off x="1447800" y="5562600"/>
            <a:ext cx="6172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tx1"/>
                </a:solidFill>
              </a:rPr>
              <a:t>Sometimes we pollute our natural environment and this makes it harder for living things to stay healthy.</a:t>
            </a:r>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C2277246-3785-35C6-60A9-AD1A0AA8DC85}"/>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Erosion</a:t>
            </a:r>
            <a:r>
              <a:rPr lang="en-US" altLang="en-US" sz="2800">
                <a:solidFill>
                  <a:srgbClr val="FFCC66"/>
                </a:solidFill>
                <a:latin typeface="Arial Narrow" panose="020B0604020202020204" pitchFamily="34" charset="0"/>
              </a:rPr>
              <a:t> – The process of moving sediment by wind, moving water or ice.</a:t>
            </a:r>
          </a:p>
        </p:txBody>
      </p:sp>
      <p:pic>
        <p:nvPicPr>
          <p:cNvPr id="265223" name="Picture 7">
            <a:extLst>
              <a:ext uri="{FF2B5EF4-FFF2-40B4-BE49-F238E27FC236}">
                <a16:creationId xmlns:a16="http://schemas.microsoft.com/office/drawing/2014/main" id="{77DE582B-5B38-B9A0-9283-0CB6F5340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3276600" cy="2193925"/>
          </a:xfrm>
          <a:prstGeom prst="rect">
            <a:avLst/>
          </a:prstGeom>
          <a:noFill/>
          <a:extLst>
            <a:ext uri="{909E8E84-426E-40DD-AFC4-6F175D3DCCD1}">
              <a14:hiddenFill xmlns:a14="http://schemas.microsoft.com/office/drawing/2010/main">
                <a:solidFill>
                  <a:srgbClr val="FFFFFF"/>
                </a:solidFill>
              </a14:hiddenFill>
            </a:ext>
          </a:extLst>
        </p:spPr>
      </p:pic>
      <p:pic>
        <p:nvPicPr>
          <p:cNvPr id="265225" name="Picture 9">
            <a:extLst>
              <a:ext uri="{FF2B5EF4-FFF2-40B4-BE49-F238E27FC236}">
                <a16:creationId xmlns:a16="http://schemas.microsoft.com/office/drawing/2014/main" id="{D48333CA-62A7-1023-8D37-EF40472F8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52600"/>
            <a:ext cx="272415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65221" name="Picture 5">
            <a:extLst>
              <a:ext uri="{FF2B5EF4-FFF2-40B4-BE49-F238E27FC236}">
                <a16:creationId xmlns:a16="http://schemas.microsoft.com/office/drawing/2014/main" id="{4E16D990-8A26-9ED8-8674-F2F715A93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505200"/>
            <a:ext cx="2667000" cy="1779588"/>
          </a:xfrm>
          <a:prstGeom prst="rect">
            <a:avLst/>
          </a:prstGeom>
          <a:noFill/>
          <a:extLst>
            <a:ext uri="{909E8E84-426E-40DD-AFC4-6F175D3DCCD1}">
              <a14:hiddenFill xmlns:a14="http://schemas.microsoft.com/office/drawing/2010/main">
                <a:solidFill>
                  <a:srgbClr val="FFFFFF"/>
                </a:solidFill>
              </a14:hiddenFill>
            </a:ext>
          </a:extLst>
        </p:spPr>
      </p:pic>
      <p:sp>
        <p:nvSpPr>
          <p:cNvPr id="265226" name="Text Box 10">
            <a:extLst>
              <a:ext uri="{FF2B5EF4-FFF2-40B4-BE49-F238E27FC236}">
                <a16:creationId xmlns:a16="http://schemas.microsoft.com/office/drawing/2014/main" id="{1B16CA0F-D247-AAEA-3BBF-21E37C94AE70}"/>
              </a:ext>
            </a:extLst>
          </p:cNvPr>
          <p:cNvSpPr txBox="1">
            <a:spLocks noChangeArrowheads="1"/>
          </p:cNvSpPr>
          <p:nvPr/>
        </p:nvSpPr>
        <p:spPr bwMode="auto">
          <a:xfrm>
            <a:off x="1828800" y="5638800"/>
            <a:ext cx="571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6"/>
              </a:rPr>
              <a:t>Click </a:t>
            </a:r>
            <a:r>
              <a:rPr lang="en-US" altLang="en-US" sz="2000" b="1">
                <a:hlinkClick r:id="rId6"/>
              </a:rPr>
              <a:t>HERE</a:t>
            </a:r>
            <a:r>
              <a:rPr lang="en-US" altLang="en-US" sz="2000">
                <a:hlinkClick r:id="rId6"/>
              </a:rPr>
              <a:t> to find out more about erosion</a:t>
            </a:r>
            <a:endParaRPr lang="en-US" altLang="en-US" sz="2000"/>
          </a:p>
        </p:txBody>
      </p:sp>
      <p:sp>
        <p:nvSpPr>
          <p:cNvPr id="265227" name="Text Box 11">
            <a:extLst>
              <a:ext uri="{FF2B5EF4-FFF2-40B4-BE49-F238E27FC236}">
                <a16:creationId xmlns:a16="http://schemas.microsoft.com/office/drawing/2014/main" id="{C358E640-A9E4-00A1-3337-8C617B91A700}"/>
              </a:ext>
            </a:extLst>
          </p:cNvPr>
          <p:cNvSpPr txBox="1">
            <a:spLocks noChangeArrowheads="1"/>
          </p:cNvSpPr>
          <p:nvPr/>
        </p:nvSpPr>
        <p:spPr bwMode="auto">
          <a:xfrm>
            <a:off x="838200" y="4038600"/>
            <a:ext cx="281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t>Glaciers cause erosion as they slowly move down the mountainside.</a:t>
            </a:r>
          </a:p>
        </p:txBody>
      </p:sp>
      <p:sp>
        <p:nvSpPr>
          <p:cNvPr id="265228" name="Text Box 12">
            <a:extLst>
              <a:ext uri="{FF2B5EF4-FFF2-40B4-BE49-F238E27FC236}">
                <a16:creationId xmlns:a16="http://schemas.microsoft.com/office/drawing/2014/main" id="{98CE3364-F03F-480A-5D58-72892FB4B34C}"/>
              </a:ext>
            </a:extLst>
          </p:cNvPr>
          <p:cNvSpPr txBox="1">
            <a:spLocks noChangeArrowheads="1"/>
          </p:cNvSpPr>
          <p:nvPr/>
        </p:nvSpPr>
        <p:spPr bwMode="auto">
          <a:xfrm>
            <a:off x="6324600" y="42672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Water and windstorms can also cause erosion.</a:t>
            </a:r>
          </a:p>
        </p:txBody>
      </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a:extLst>
              <a:ext uri="{FF2B5EF4-FFF2-40B4-BE49-F238E27FC236}">
                <a16:creationId xmlns:a16="http://schemas.microsoft.com/office/drawing/2014/main" id="{044516EA-8BA4-B9E9-AFCB-E7FE22AF852B}"/>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Evaporate:</a:t>
            </a:r>
            <a:r>
              <a:rPr lang="en-US" altLang="en-US" sz="2800">
                <a:solidFill>
                  <a:srgbClr val="FFCC66"/>
                </a:solidFill>
                <a:latin typeface="Arial Narrow" panose="020B0604020202020204" pitchFamily="34" charset="0"/>
              </a:rPr>
              <a:t>   to change from liquid to gas.</a:t>
            </a:r>
          </a:p>
        </p:txBody>
      </p:sp>
      <p:sp>
        <p:nvSpPr>
          <p:cNvPr id="91139" name="Rectangle 1027">
            <a:extLst>
              <a:ext uri="{FF2B5EF4-FFF2-40B4-BE49-F238E27FC236}">
                <a16:creationId xmlns:a16="http://schemas.microsoft.com/office/drawing/2014/main" id="{54FEBE5F-FDB8-8274-9995-4207244E9652}"/>
              </a:ext>
            </a:extLst>
          </p:cNvPr>
          <p:cNvSpPr>
            <a:spLocks noGrp="1" noChangeArrowheads="1"/>
          </p:cNvSpPr>
          <p:nvPr>
            <p:ph type="body" sz="half" idx="1"/>
          </p:nvPr>
        </p:nvSpPr>
        <p:spPr>
          <a:xfrm>
            <a:off x="381000" y="2209800"/>
            <a:ext cx="4495800" cy="3733800"/>
          </a:xfrm>
        </p:spPr>
        <p:txBody>
          <a:bodyPr/>
          <a:lstStyle/>
          <a:p>
            <a:pPr>
              <a:buFontTx/>
              <a:buNone/>
            </a:pPr>
            <a:r>
              <a:rPr lang="en-US" altLang="en-US" sz="2800"/>
              <a:t>	</a:t>
            </a:r>
            <a:r>
              <a:rPr lang="en-US" altLang="en-US" sz="2800">
                <a:latin typeface="Arial Narrow" panose="020B0604020202020204" pitchFamily="34" charset="0"/>
              </a:rPr>
              <a:t>Here, students are heating water in a pan.  The water molecules rising out of the pan in the form of steam are spreading apart to form a gas.</a:t>
            </a:r>
          </a:p>
        </p:txBody>
      </p:sp>
      <p:pic>
        <p:nvPicPr>
          <p:cNvPr id="91143" name="Picture 1031">
            <a:extLst>
              <a:ext uri="{FF2B5EF4-FFF2-40B4-BE49-F238E27FC236}">
                <a16:creationId xmlns:a16="http://schemas.microsoft.com/office/drawing/2014/main" id="{2FB35933-37D2-8122-23BC-EF7F22F8AFD8}"/>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979988" y="1752600"/>
            <a:ext cx="3144837"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4" name="Text Box 1032">
            <a:extLst>
              <a:ext uri="{FF2B5EF4-FFF2-40B4-BE49-F238E27FC236}">
                <a16:creationId xmlns:a16="http://schemas.microsoft.com/office/drawing/2014/main" id="{F6C1524C-B7A0-C073-9D11-BABEFE6D9E89}"/>
              </a:ext>
            </a:extLst>
          </p:cNvPr>
          <p:cNvSpPr txBox="1">
            <a:spLocks noChangeArrowheads="1"/>
          </p:cNvSpPr>
          <p:nvPr/>
        </p:nvSpPr>
        <p:spPr bwMode="auto">
          <a:xfrm>
            <a:off x="838200" y="5105400"/>
            <a:ext cx="312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5"/>
              </a:rPr>
              <a:t>Click HERE for a demonstration of evaporation</a:t>
            </a:r>
            <a:endParaRPr lang="en-US" altLang="en-US" sz="2000"/>
          </a:p>
        </p:txBody>
      </p:sp>
    </p:spTree>
    <p:custDataLst>
      <p:tags r:id="rId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A09FE48-FFBB-A64C-F349-C7B2862EA0D9}"/>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Fahrenheit:</a:t>
            </a:r>
            <a:r>
              <a:rPr lang="en-US" altLang="en-US" sz="2800">
                <a:solidFill>
                  <a:srgbClr val="FFCC66"/>
                </a:solidFill>
                <a:latin typeface="Arial Narrow" panose="020B0604020202020204" pitchFamily="34" charset="0"/>
              </a:rPr>
              <a:t>   a temperature scale at which water freezes at 32</a:t>
            </a:r>
            <a:r>
              <a:rPr lang="en-US" altLang="en-US" sz="2800">
                <a:solidFill>
                  <a:srgbClr val="FFCC66"/>
                </a:solidFill>
                <a:latin typeface="Arial Narrow" panose="020B0604020202020204" pitchFamily="34" charset="0"/>
                <a:sym typeface="Symbol" pitchFamily="2" charset="2"/>
              </a:rPr>
              <a:t> and boils at 212 .</a:t>
            </a:r>
          </a:p>
        </p:txBody>
      </p:sp>
      <p:sp>
        <p:nvSpPr>
          <p:cNvPr id="92164" name="Rectangle 4">
            <a:extLst>
              <a:ext uri="{FF2B5EF4-FFF2-40B4-BE49-F238E27FC236}">
                <a16:creationId xmlns:a16="http://schemas.microsoft.com/office/drawing/2014/main" id="{5C5F6C4D-4489-C64C-B9E8-B1A9E35B2FE0}"/>
              </a:ext>
            </a:extLst>
          </p:cNvPr>
          <p:cNvSpPr>
            <a:spLocks noGrp="1" noChangeArrowheads="1"/>
          </p:cNvSpPr>
          <p:nvPr>
            <p:ph type="body" sz="half" idx="2"/>
          </p:nvPr>
        </p:nvSpPr>
        <p:spPr>
          <a:xfrm>
            <a:off x="8229600" y="5105400"/>
            <a:ext cx="228600" cy="838200"/>
          </a:xfrm>
        </p:spPr>
        <p:txBody>
          <a:bodyPr/>
          <a:lstStyle/>
          <a:p>
            <a:endParaRPr lang="en-US" altLang="en-US" sz="2800"/>
          </a:p>
        </p:txBody>
      </p:sp>
      <p:pic>
        <p:nvPicPr>
          <p:cNvPr id="92169" name="Picture 9">
            <a:extLst>
              <a:ext uri="{FF2B5EF4-FFF2-40B4-BE49-F238E27FC236}">
                <a16:creationId xmlns:a16="http://schemas.microsoft.com/office/drawing/2014/main" id="{E96F4E14-AB4B-77BD-B8BC-0E286BD82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139"/>
          <a:stretch>
            <a:fillRect/>
          </a:stretch>
        </p:blipFill>
        <p:spPr bwMode="auto">
          <a:xfrm>
            <a:off x="4800600" y="2398713"/>
            <a:ext cx="3276600" cy="3116262"/>
          </a:xfrm>
          <a:prstGeom prst="rect">
            <a:avLst/>
          </a:prstGeom>
          <a:noFill/>
          <a:extLst>
            <a:ext uri="{909E8E84-426E-40DD-AFC4-6F175D3DCCD1}">
              <a14:hiddenFill xmlns:a14="http://schemas.microsoft.com/office/drawing/2010/main">
                <a:solidFill>
                  <a:srgbClr val="FFFFFF"/>
                </a:solidFill>
              </a14:hiddenFill>
            </a:ext>
          </a:extLst>
        </p:spPr>
      </p:pic>
      <p:grpSp>
        <p:nvGrpSpPr>
          <p:cNvPr id="92176" name="Group 16">
            <a:extLst>
              <a:ext uri="{FF2B5EF4-FFF2-40B4-BE49-F238E27FC236}">
                <a16:creationId xmlns:a16="http://schemas.microsoft.com/office/drawing/2014/main" id="{FA77EF58-787E-1389-E63A-8371D8502193}"/>
              </a:ext>
            </a:extLst>
          </p:cNvPr>
          <p:cNvGrpSpPr>
            <a:grpSpLocks/>
          </p:cNvGrpSpPr>
          <p:nvPr/>
        </p:nvGrpSpPr>
        <p:grpSpPr bwMode="auto">
          <a:xfrm>
            <a:off x="3359150" y="2217738"/>
            <a:ext cx="1241425" cy="2447925"/>
            <a:chOff x="-3" y="-3"/>
            <a:chExt cx="782" cy="1542"/>
          </a:xfrm>
        </p:grpSpPr>
        <p:grpSp>
          <p:nvGrpSpPr>
            <p:cNvPr id="92174" name="Group 14">
              <a:extLst>
                <a:ext uri="{FF2B5EF4-FFF2-40B4-BE49-F238E27FC236}">
                  <a16:creationId xmlns:a16="http://schemas.microsoft.com/office/drawing/2014/main" id="{63F8806F-B8A8-0E7B-927E-B0E8ADDFEEEE}"/>
                </a:ext>
              </a:extLst>
            </p:cNvPr>
            <p:cNvGrpSpPr>
              <a:grpSpLocks/>
            </p:cNvGrpSpPr>
            <p:nvPr/>
          </p:nvGrpSpPr>
          <p:grpSpPr bwMode="auto">
            <a:xfrm>
              <a:off x="0" y="0"/>
              <a:ext cx="776" cy="1536"/>
              <a:chOff x="0" y="0"/>
              <a:chExt cx="776" cy="1536"/>
            </a:xfrm>
          </p:grpSpPr>
          <p:sp>
            <p:nvSpPr>
              <p:cNvPr id="92171" name="Rectangle 11">
                <a:extLst>
                  <a:ext uri="{FF2B5EF4-FFF2-40B4-BE49-F238E27FC236}">
                    <a16:creationId xmlns:a16="http://schemas.microsoft.com/office/drawing/2014/main" id="{8ED4E08D-5141-F23C-03C5-01FB51AD6442}"/>
                  </a:ext>
                </a:extLst>
              </p:cNvPr>
              <p:cNvSpPr>
                <a:spLocks noChangeArrowheads="1"/>
              </p:cNvSpPr>
              <p:nvPr/>
            </p:nvSpPr>
            <p:spPr bwMode="auto">
              <a:xfrm>
                <a:off x="0" y="0"/>
                <a:ext cx="776"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1000">
                    <a:solidFill>
                      <a:schemeClr val="tx1"/>
                    </a:solidFill>
                    <a:latin typeface="Arial" panose="020B0604020202020204" pitchFamily="34" charset="0"/>
                  </a:rPr>
                  <a:t>  </a:t>
                </a:r>
                <a:r>
                  <a:rPr lang="en-US" altLang="en-US" sz="14400">
                    <a:solidFill>
                      <a:schemeClr val="tx1"/>
                    </a:solidFill>
                    <a:latin typeface="Arial" panose="020B0604020202020204" pitchFamily="34" charset="0"/>
                  </a:rPr>
                  <a:t> </a:t>
                </a:r>
                <a:r>
                  <a:rPr lang="en-US" altLang="en-US" sz="1000">
                    <a:solidFill>
                      <a:schemeClr val="tx1"/>
                    </a:solidFill>
                    <a:latin typeface="Arial" panose="020B0604020202020204" pitchFamily="34" charset="0"/>
                  </a:rPr>
                  <a:t>                                                                </a:t>
                </a:r>
              </a:p>
            </p:txBody>
          </p:sp>
          <p:sp>
            <p:nvSpPr>
              <p:cNvPr id="92173" name="Rectangle 13">
                <a:extLst>
                  <a:ext uri="{FF2B5EF4-FFF2-40B4-BE49-F238E27FC236}">
                    <a16:creationId xmlns:a16="http://schemas.microsoft.com/office/drawing/2014/main" id="{21AE3E5C-5F10-9667-E499-1734F4053E6E}"/>
                  </a:ext>
                </a:extLst>
              </p:cNvPr>
              <p:cNvSpPr>
                <a:spLocks noChangeArrowheads="1"/>
              </p:cNvSpPr>
              <p:nvPr/>
            </p:nvSpPr>
            <p:spPr bwMode="auto">
              <a:xfrm>
                <a:off x="0" y="0"/>
                <a:ext cx="776" cy="153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92175" name="Rectangle 15">
              <a:extLst>
                <a:ext uri="{FF2B5EF4-FFF2-40B4-BE49-F238E27FC236}">
                  <a16:creationId xmlns:a16="http://schemas.microsoft.com/office/drawing/2014/main" id="{99055C29-644E-84D5-EA6E-A115EC1DB973}"/>
                </a:ext>
              </a:extLst>
            </p:cNvPr>
            <p:cNvSpPr>
              <a:spLocks noChangeArrowheads="1"/>
            </p:cNvSpPr>
            <p:nvPr/>
          </p:nvSpPr>
          <p:spPr bwMode="auto">
            <a:xfrm>
              <a:off x="-3" y="-3"/>
              <a:ext cx="782" cy="1542"/>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pic>
        <p:nvPicPr>
          <p:cNvPr id="92177" name="Picture 17">
            <a:extLst>
              <a:ext uri="{FF2B5EF4-FFF2-40B4-BE49-F238E27FC236}">
                <a16:creationId xmlns:a16="http://schemas.microsoft.com/office/drawing/2014/main" id="{903B1CF6-5EF2-2349-48D9-FC62C6984943}"/>
              </a:ext>
            </a:extLst>
          </p:cNvPr>
          <p:cNvPicPr>
            <a:picLocks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685800" y="1943100"/>
            <a:ext cx="38100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DEAE7BA-560E-6684-4A30-AA7CF90E085D}"/>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Float:</a:t>
            </a:r>
            <a:r>
              <a:rPr lang="en-US" altLang="en-US" sz="2800">
                <a:solidFill>
                  <a:srgbClr val="FFCC66"/>
                </a:solidFill>
                <a:latin typeface="Arial Narrow" panose="020B0604020202020204" pitchFamily="34" charset="0"/>
              </a:rPr>
              <a:t>   when an object that is less dense than the liquid it is in is able to overcome the force of gravity.</a:t>
            </a:r>
          </a:p>
        </p:txBody>
      </p:sp>
      <p:sp>
        <p:nvSpPr>
          <p:cNvPr id="93187" name="Rectangle 3">
            <a:extLst>
              <a:ext uri="{FF2B5EF4-FFF2-40B4-BE49-F238E27FC236}">
                <a16:creationId xmlns:a16="http://schemas.microsoft.com/office/drawing/2014/main" id="{F3C7E991-CA0D-E11F-1E44-F7323F839E36}"/>
              </a:ext>
            </a:extLst>
          </p:cNvPr>
          <p:cNvSpPr>
            <a:spLocks noGrp="1" noChangeArrowheads="1"/>
          </p:cNvSpPr>
          <p:nvPr>
            <p:ph type="body" sz="half" idx="1"/>
          </p:nvPr>
        </p:nvSpPr>
        <p:spPr/>
        <p:txBody>
          <a:bodyPr/>
          <a:lstStyle/>
          <a:p>
            <a:pPr>
              <a:buFontTx/>
              <a:buNone/>
            </a:pPr>
            <a:endParaRPr lang="en-US" altLang="en-US" sz="1400"/>
          </a:p>
          <a:p>
            <a:endParaRPr lang="en-US" altLang="en-US" sz="1400"/>
          </a:p>
        </p:txBody>
      </p:sp>
      <p:sp>
        <p:nvSpPr>
          <p:cNvPr id="93201" name="Rectangle 17">
            <a:extLst>
              <a:ext uri="{FF2B5EF4-FFF2-40B4-BE49-F238E27FC236}">
                <a16:creationId xmlns:a16="http://schemas.microsoft.com/office/drawing/2014/main" id="{E48DCC08-A2D9-BABC-4A13-7EEBB20EAA32}"/>
              </a:ext>
            </a:extLst>
          </p:cNvPr>
          <p:cNvSpPr>
            <a:spLocks noChangeArrowheads="1"/>
          </p:cNvSpPr>
          <p:nvPr/>
        </p:nvSpPr>
        <p:spPr bwMode="auto">
          <a:xfrm>
            <a:off x="-2613025" y="2571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3204" name="Picture 20" descr="Basics 2">
            <a:extLst>
              <a:ext uri="{FF2B5EF4-FFF2-40B4-BE49-F238E27FC236}">
                <a16:creationId xmlns:a16="http://schemas.microsoft.com/office/drawing/2014/main" id="{FC8B7CF5-DE32-C85E-DD40-7E71B609A578}"/>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648200" y="2514600"/>
            <a:ext cx="3810000" cy="2055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206" name="Text Box 22">
            <a:extLst>
              <a:ext uri="{FF2B5EF4-FFF2-40B4-BE49-F238E27FC236}">
                <a16:creationId xmlns:a16="http://schemas.microsoft.com/office/drawing/2014/main" id="{DF105150-7FF4-CA93-552C-B47EB79F38A9}"/>
              </a:ext>
            </a:extLst>
          </p:cNvPr>
          <p:cNvSpPr txBox="1">
            <a:spLocks noChangeArrowheads="1"/>
          </p:cNvSpPr>
          <p:nvPr/>
        </p:nvSpPr>
        <p:spPr bwMode="auto">
          <a:xfrm>
            <a:off x="1143000" y="4953000"/>
            <a:ext cx="716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a:p>
        </p:txBody>
      </p:sp>
      <p:sp>
        <p:nvSpPr>
          <p:cNvPr id="93207" name="Text Box 23">
            <a:extLst>
              <a:ext uri="{FF2B5EF4-FFF2-40B4-BE49-F238E27FC236}">
                <a16:creationId xmlns:a16="http://schemas.microsoft.com/office/drawing/2014/main" id="{A8230C97-761E-4529-829E-9EA7A989965F}"/>
              </a:ext>
            </a:extLst>
          </p:cNvPr>
          <p:cNvSpPr txBox="1">
            <a:spLocks noChangeArrowheads="1"/>
          </p:cNvSpPr>
          <p:nvPr/>
        </p:nvSpPr>
        <p:spPr bwMode="auto">
          <a:xfrm>
            <a:off x="990600" y="51816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5"/>
              </a:rPr>
              <a:t>Click HERE for an experiment called "Things Sink-Things Float"</a:t>
            </a:r>
            <a:endParaRPr lang="en-US" altLang="en-US" sz="2000"/>
          </a:p>
        </p:txBody>
      </p:sp>
      <p:sp>
        <p:nvSpPr>
          <p:cNvPr id="93208" name="Rectangle 24">
            <a:extLst>
              <a:ext uri="{FF2B5EF4-FFF2-40B4-BE49-F238E27FC236}">
                <a16:creationId xmlns:a16="http://schemas.microsoft.com/office/drawing/2014/main" id="{8384C007-AAC4-BA46-227E-27E61682B1E8}"/>
              </a:ext>
            </a:extLst>
          </p:cNvPr>
          <p:cNvSpPr>
            <a:spLocks noChangeArrowheads="1"/>
          </p:cNvSpPr>
          <p:nvPr/>
        </p:nvSpPr>
        <p:spPr bwMode="auto">
          <a:xfrm>
            <a:off x="0" y="1516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3210" name="Picture 26" descr="buoy_choptank01">
            <a:extLst>
              <a:ext uri="{FF2B5EF4-FFF2-40B4-BE49-F238E27FC236}">
                <a16:creationId xmlns:a16="http://schemas.microsoft.com/office/drawing/2014/main" id="{59FE9350-2B48-4AE8-7052-E4A1274E2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514600"/>
            <a:ext cx="3657600" cy="2428875"/>
          </a:xfrm>
          <a:prstGeom prst="rect">
            <a:avLst/>
          </a:prstGeom>
          <a:noFill/>
          <a:extLst>
            <a:ext uri="{909E8E84-426E-40DD-AFC4-6F175D3DCCD1}">
              <a14:hiddenFill xmlns:a14="http://schemas.microsoft.com/office/drawing/2010/main">
                <a:solidFill>
                  <a:srgbClr val="FFFFFF"/>
                </a:solidFill>
              </a14:hiddenFill>
            </a:ext>
          </a:extLst>
        </p:spPr>
      </p:pic>
      <p:sp>
        <p:nvSpPr>
          <p:cNvPr id="93215" name="Text Box 31">
            <a:extLst>
              <a:ext uri="{FF2B5EF4-FFF2-40B4-BE49-F238E27FC236}">
                <a16:creationId xmlns:a16="http://schemas.microsoft.com/office/drawing/2014/main" id="{AB387589-E7F0-6147-29A6-AE512A703A48}"/>
              </a:ext>
            </a:extLst>
          </p:cNvPr>
          <p:cNvSpPr txBox="1">
            <a:spLocks noChangeArrowheads="1"/>
          </p:cNvSpPr>
          <p:nvPr/>
        </p:nvSpPr>
        <p:spPr bwMode="auto">
          <a:xfrm>
            <a:off x="685800" y="2514600"/>
            <a:ext cx="1981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2001 </a:t>
            </a:r>
            <a:r>
              <a:rPr lang="en-US" altLang="en-US" sz="1400">
                <a:latin typeface="Arial" panose="020B0604020202020204" pitchFamily="34" charset="0"/>
                <a:cs typeface="Arial" panose="020B0604020202020204" pitchFamily="34" charset="0"/>
              </a:rPr>
              <a:t>Mark Trice</a:t>
            </a:r>
            <a:r>
              <a:rPr lang="en-US" altLang="en-US" sz="1400"/>
              <a:t> </a:t>
            </a:r>
          </a:p>
          <a:p>
            <a:pPr>
              <a:spcBef>
                <a:spcPct val="50000"/>
              </a:spcBef>
            </a:pPr>
            <a:endParaRPr lang="en-US" altLang="en-US" sz="1400"/>
          </a:p>
        </p:txBody>
      </p:sp>
      <p:sp>
        <p:nvSpPr>
          <p:cNvPr id="93216" name="Text Box 32">
            <a:extLst>
              <a:ext uri="{FF2B5EF4-FFF2-40B4-BE49-F238E27FC236}">
                <a16:creationId xmlns:a16="http://schemas.microsoft.com/office/drawing/2014/main" id="{914B1D81-F432-5D63-AFEA-6CD6FD52DE41}"/>
              </a:ext>
            </a:extLst>
          </p:cNvPr>
          <p:cNvSpPr txBox="1">
            <a:spLocks noChangeArrowheads="1"/>
          </p:cNvSpPr>
          <p:nvPr/>
        </p:nvSpPr>
        <p:spPr bwMode="auto">
          <a:xfrm>
            <a:off x="4648200" y="4495800"/>
            <a:ext cx="38100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http://www.pbs.org/wgbh/nova/lasalle/images/basics1_wood.gif</a:t>
            </a:r>
          </a:p>
          <a:p>
            <a:pPr>
              <a:spcBef>
                <a:spcPct val="50000"/>
              </a:spcBef>
            </a:pPr>
            <a:endParaRPr lang="en-US" altLang="en-US"/>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FE71CE95-9119-2AA5-FA3D-74ACA88F0542}"/>
              </a:ext>
            </a:extLst>
          </p:cNvPr>
          <p:cNvSpPr>
            <a:spLocks noGrp="1" noChangeArrowheads="1"/>
          </p:cNvSpPr>
          <p:nvPr>
            <p:ph type="title"/>
          </p:nvPr>
        </p:nvSpPr>
        <p:spPr>
          <a:xfrm>
            <a:off x="685800" y="609600"/>
            <a:ext cx="7772400" cy="1981200"/>
          </a:xfrm>
        </p:spPr>
        <p:txBody>
          <a:bodyPr/>
          <a:lstStyle/>
          <a:p>
            <a:r>
              <a:rPr lang="en-US" altLang="en-US" sz="2800" b="1" u="sng">
                <a:solidFill>
                  <a:srgbClr val="FFCC66"/>
                </a:solidFill>
                <a:latin typeface="Arial Narrow" panose="020B0604020202020204" pitchFamily="34" charset="0"/>
              </a:rPr>
              <a:t>Flower:</a:t>
            </a:r>
            <a:r>
              <a:rPr lang="en-US" altLang="en-US" sz="2800">
                <a:solidFill>
                  <a:srgbClr val="FFCC66"/>
                </a:solidFill>
                <a:latin typeface="Arial Narrow" panose="020B0604020202020204" pitchFamily="34" charset="0"/>
              </a:rPr>
              <a:t>   the reproductive structure of some seed-bearing plants, characteristically having either specialized male or female organs or both male and female organs, such as stamens and a pistil.</a:t>
            </a:r>
          </a:p>
        </p:txBody>
      </p:sp>
      <p:sp>
        <p:nvSpPr>
          <p:cNvPr id="94212" name="Rectangle 4">
            <a:extLst>
              <a:ext uri="{FF2B5EF4-FFF2-40B4-BE49-F238E27FC236}">
                <a16:creationId xmlns:a16="http://schemas.microsoft.com/office/drawing/2014/main" id="{53710C71-598D-F12E-2751-CA759474BB76}"/>
              </a:ext>
            </a:extLst>
          </p:cNvPr>
          <p:cNvSpPr>
            <a:spLocks noGrp="1" noChangeArrowheads="1"/>
          </p:cNvSpPr>
          <p:nvPr>
            <p:ph type="body" sz="half" idx="2"/>
          </p:nvPr>
        </p:nvSpPr>
        <p:spPr>
          <a:xfrm>
            <a:off x="6781800" y="2133600"/>
            <a:ext cx="1676400" cy="2133600"/>
          </a:xfrm>
        </p:spPr>
        <p:txBody>
          <a:bodyPr/>
          <a:lstStyle/>
          <a:p>
            <a:pPr>
              <a:buFontTx/>
              <a:buNone/>
            </a:pPr>
            <a:r>
              <a:rPr lang="en-US" altLang="en-US" sz="2800"/>
              <a:t> </a:t>
            </a:r>
          </a:p>
        </p:txBody>
      </p:sp>
      <p:pic>
        <p:nvPicPr>
          <p:cNvPr id="94217" name="Picture 9">
            <a:extLst>
              <a:ext uri="{FF2B5EF4-FFF2-40B4-BE49-F238E27FC236}">
                <a16:creationId xmlns:a16="http://schemas.microsoft.com/office/drawing/2014/main" id="{3FC24C6B-EC1A-32AB-9398-EE2F3AAEB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3382963"/>
            <a:ext cx="114300" cy="79375"/>
          </a:xfrm>
          <a:prstGeom prst="rect">
            <a:avLst/>
          </a:prstGeom>
          <a:noFill/>
          <a:extLst>
            <a:ext uri="{909E8E84-426E-40DD-AFC4-6F175D3DCCD1}">
              <a14:hiddenFill xmlns:a14="http://schemas.microsoft.com/office/drawing/2010/main">
                <a:solidFill>
                  <a:srgbClr val="FFFFFF"/>
                </a:solidFill>
              </a14:hiddenFill>
            </a:ext>
          </a:extLst>
        </p:spPr>
      </p:pic>
      <p:grpSp>
        <p:nvGrpSpPr>
          <p:cNvPr id="94221" name="Group 13">
            <a:extLst>
              <a:ext uri="{FF2B5EF4-FFF2-40B4-BE49-F238E27FC236}">
                <a16:creationId xmlns:a16="http://schemas.microsoft.com/office/drawing/2014/main" id="{01947277-1BEE-C6FC-1DB3-E0E34E230FCE}"/>
              </a:ext>
            </a:extLst>
          </p:cNvPr>
          <p:cNvGrpSpPr>
            <a:grpSpLocks/>
          </p:cNvGrpSpPr>
          <p:nvPr/>
        </p:nvGrpSpPr>
        <p:grpSpPr bwMode="auto">
          <a:xfrm>
            <a:off x="0" y="-793750"/>
            <a:ext cx="9144000" cy="8447088"/>
            <a:chOff x="0" y="5321"/>
            <a:chExt cx="5760" cy="5321"/>
          </a:xfrm>
        </p:grpSpPr>
        <p:sp>
          <p:nvSpPr>
            <p:cNvPr id="94218" name="Rectangle 10">
              <a:extLst>
                <a:ext uri="{FF2B5EF4-FFF2-40B4-BE49-F238E27FC236}">
                  <a16:creationId xmlns:a16="http://schemas.microsoft.com/office/drawing/2014/main" id="{93E3E48A-42EF-71BA-FBEC-9CFBC859626A}"/>
                </a:ext>
              </a:extLst>
            </p:cNvPr>
            <p:cNvSpPr>
              <a:spLocks noChangeArrowheads="1"/>
            </p:cNvSpPr>
            <p:nvPr/>
          </p:nvSpPr>
          <p:spPr bwMode="auto">
            <a:xfrm>
              <a:off x="0" y="5321"/>
              <a:ext cx="5760" cy="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19" name="Rectangle 11">
              <a:extLst>
                <a:ext uri="{FF2B5EF4-FFF2-40B4-BE49-F238E27FC236}">
                  <a16:creationId xmlns:a16="http://schemas.microsoft.com/office/drawing/2014/main" id="{F6ECF619-2CCE-14EA-B368-B568704963DA}"/>
                </a:ext>
              </a:extLst>
            </p:cNvPr>
            <p:cNvSpPr>
              <a:spLocks noChangeArrowheads="1"/>
            </p:cNvSpPr>
            <p:nvPr/>
          </p:nvSpPr>
          <p:spPr bwMode="auto">
            <a:xfrm>
              <a:off x="0" y="5321"/>
              <a:ext cx="3122" cy="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400">
                  <a:solidFill>
                    <a:schemeClr val="tx1"/>
                  </a:solidFill>
                  <a:latin typeface="Verdana" panose="020B0604030504040204" pitchFamily="34" charset="0"/>
                </a:rPr>
                <a:t>  </a:t>
              </a:r>
              <a:r>
                <a:rPr lang="en-US" altLang="en-US" sz="25900">
                  <a:solidFill>
                    <a:schemeClr val="tx1"/>
                  </a:solidFill>
                  <a:latin typeface="Verdana" panose="020B0604030504040204" pitchFamily="34" charset="0"/>
                </a:rPr>
                <a:t> </a:t>
              </a:r>
              <a:r>
                <a:rPr lang="en-US" altLang="en-US" sz="2400">
                  <a:solidFill>
                    <a:schemeClr val="tx1"/>
                  </a:solidFill>
                  <a:latin typeface="Verdana" panose="020B0604030504040204" pitchFamily="34" charset="0"/>
                </a:rPr>
                <a:t>                                                 </a:t>
              </a:r>
            </a:p>
          </p:txBody>
        </p:sp>
      </p:grpSp>
      <p:sp>
        <p:nvSpPr>
          <p:cNvPr id="94229" name="Rectangle 21">
            <a:extLst>
              <a:ext uri="{FF2B5EF4-FFF2-40B4-BE49-F238E27FC236}">
                <a16:creationId xmlns:a16="http://schemas.microsoft.com/office/drawing/2014/main" id="{1017DA11-6826-1447-14BF-266C04FA8E7E}"/>
              </a:ext>
            </a:extLst>
          </p:cNvPr>
          <p:cNvSpPr>
            <a:spLocks noChangeArrowheads="1"/>
          </p:cNvSpPr>
          <p:nvPr/>
        </p:nvSpPr>
        <p:spPr bwMode="auto">
          <a:xfrm>
            <a:off x="685800" y="1752600"/>
            <a:ext cx="381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accent1"/>
              </a:buClr>
              <a:buFontTx/>
              <a:buChar char="•"/>
            </a:pPr>
            <a:endParaRPr lang="en-US" altLang="en-US" sz="2800">
              <a:latin typeface="Tahoma" panose="020B0604030504040204" pitchFamily="34" charset="0"/>
            </a:endParaRPr>
          </a:p>
        </p:txBody>
      </p:sp>
      <p:pic>
        <p:nvPicPr>
          <p:cNvPr id="94232" name="Picture 24">
            <a:extLst>
              <a:ext uri="{FF2B5EF4-FFF2-40B4-BE49-F238E27FC236}">
                <a16:creationId xmlns:a16="http://schemas.microsoft.com/office/drawing/2014/main" id="{170B80FB-1725-053B-49F1-4BCFB3EC3B7B}"/>
              </a:ext>
            </a:extLst>
          </p:cNvPr>
          <p:cNvPicPr>
            <a:picLocks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533400" y="2971800"/>
            <a:ext cx="3810000" cy="2513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4237" name="Group 29">
            <a:extLst>
              <a:ext uri="{FF2B5EF4-FFF2-40B4-BE49-F238E27FC236}">
                <a16:creationId xmlns:a16="http://schemas.microsoft.com/office/drawing/2014/main" id="{51F0ED31-571D-6BF9-4CC3-D12522EC7682}"/>
              </a:ext>
            </a:extLst>
          </p:cNvPr>
          <p:cNvGrpSpPr>
            <a:grpSpLocks/>
          </p:cNvGrpSpPr>
          <p:nvPr/>
        </p:nvGrpSpPr>
        <p:grpSpPr bwMode="auto">
          <a:xfrm>
            <a:off x="381000" y="5105400"/>
            <a:ext cx="6781800" cy="2841625"/>
            <a:chOff x="0" y="0"/>
            <a:chExt cx="3285" cy="1502"/>
          </a:xfrm>
        </p:grpSpPr>
        <p:sp>
          <p:nvSpPr>
            <p:cNvPr id="94233" name="Rectangle 25">
              <a:extLst>
                <a:ext uri="{FF2B5EF4-FFF2-40B4-BE49-F238E27FC236}">
                  <a16:creationId xmlns:a16="http://schemas.microsoft.com/office/drawing/2014/main" id="{8660643C-B0E5-909B-A6FB-2A88B16AA36B}"/>
                </a:ext>
              </a:extLst>
            </p:cNvPr>
            <p:cNvSpPr>
              <a:spLocks noChangeArrowheads="1"/>
            </p:cNvSpPr>
            <p:nvPr/>
          </p:nvSpPr>
          <p:spPr bwMode="auto">
            <a:xfrm>
              <a:off x="0" y="0"/>
              <a:ext cx="328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94236" name="Group 28">
              <a:extLst>
                <a:ext uri="{FF2B5EF4-FFF2-40B4-BE49-F238E27FC236}">
                  <a16:creationId xmlns:a16="http://schemas.microsoft.com/office/drawing/2014/main" id="{13C09085-7DC4-2607-19E5-6DAC45AF2DEA}"/>
                </a:ext>
              </a:extLst>
            </p:cNvPr>
            <p:cNvGrpSpPr>
              <a:grpSpLocks/>
            </p:cNvGrpSpPr>
            <p:nvPr/>
          </p:nvGrpSpPr>
          <p:grpSpPr bwMode="auto">
            <a:xfrm>
              <a:off x="0" y="0"/>
              <a:ext cx="3189" cy="1502"/>
              <a:chOff x="0" y="1502"/>
              <a:chExt cx="3189" cy="1502"/>
            </a:xfrm>
          </p:grpSpPr>
          <p:sp>
            <p:nvSpPr>
              <p:cNvPr id="94234" name="Rectangle 26">
                <a:extLst>
                  <a:ext uri="{FF2B5EF4-FFF2-40B4-BE49-F238E27FC236}">
                    <a16:creationId xmlns:a16="http://schemas.microsoft.com/office/drawing/2014/main" id="{58D3B29A-9517-C6C6-13B9-A156B2109D5B}"/>
                  </a:ext>
                </a:extLst>
              </p:cNvPr>
              <p:cNvSpPr>
                <a:spLocks noChangeArrowheads="1"/>
              </p:cNvSpPr>
              <p:nvPr/>
            </p:nvSpPr>
            <p:spPr bwMode="auto">
              <a:xfrm>
                <a:off x="0" y="1502"/>
                <a:ext cx="3189" cy="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35" name="Rectangle 27">
                <a:extLst>
                  <a:ext uri="{FF2B5EF4-FFF2-40B4-BE49-F238E27FC236}">
                    <a16:creationId xmlns:a16="http://schemas.microsoft.com/office/drawing/2014/main" id="{2CAA3187-2E5D-9E4A-08FD-2A6F7F5F0875}"/>
                  </a:ext>
                </a:extLst>
              </p:cNvPr>
              <p:cNvSpPr>
                <a:spLocks noChangeArrowheads="1"/>
              </p:cNvSpPr>
              <p:nvPr/>
            </p:nvSpPr>
            <p:spPr bwMode="auto">
              <a:xfrm>
                <a:off x="0" y="1502"/>
                <a:ext cx="128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200">
                    <a:solidFill>
                      <a:srgbClr val="FFFFFF"/>
                    </a:solidFill>
                  </a:rPr>
                  <a:t>Photo by: Laurie Minor-Penland</a:t>
                </a:r>
                <a:endParaRPr lang="en-US" altLang="en-US" sz="1200">
                  <a:solidFill>
                    <a:srgbClr val="FFFFFF"/>
                  </a:solidFill>
                  <a:latin typeface="Verdana" panose="020B0604030504040204" pitchFamily="34" charset="0"/>
                </a:endParaRPr>
              </a:p>
              <a:p>
                <a:endParaRPr lang="en-US" altLang="en-US" sz="1200">
                  <a:solidFill>
                    <a:srgbClr val="FFFFFF"/>
                  </a:solidFill>
                  <a:latin typeface="Verdana" panose="020B0604030504040204" pitchFamily="34" charset="0"/>
                </a:endParaRPr>
              </a:p>
              <a:p>
                <a:endParaRPr lang="en-US" altLang="en-US" sz="1200">
                  <a:solidFill>
                    <a:srgbClr val="FFFFFF"/>
                  </a:solidFill>
                  <a:latin typeface="Verdana" panose="020B0604030504040204" pitchFamily="34" charset="0"/>
                </a:endParaRPr>
              </a:p>
              <a:p>
                <a:endParaRPr lang="en-US" altLang="en-US" sz="1200">
                  <a:solidFill>
                    <a:srgbClr val="FFFFFF"/>
                  </a:solidFill>
                  <a:latin typeface="Verdana" panose="020B0604030504040204" pitchFamily="34" charset="0"/>
                </a:endParaRPr>
              </a:p>
              <a:p>
                <a:endParaRPr lang="en-US" altLang="en-US" sz="2400">
                  <a:solidFill>
                    <a:schemeClr val="tx1"/>
                  </a:solidFill>
                  <a:latin typeface="Times New Roman" panose="02020603050405020304" pitchFamily="18" charset="0"/>
                </a:endParaRPr>
              </a:p>
            </p:txBody>
          </p:sp>
        </p:grpSp>
      </p:grpSp>
      <p:pic>
        <p:nvPicPr>
          <p:cNvPr id="94241" name="Picture 33">
            <a:extLst>
              <a:ext uri="{FF2B5EF4-FFF2-40B4-BE49-F238E27FC236}">
                <a16:creationId xmlns:a16="http://schemas.microsoft.com/office/drawing/2014/main" id="{240DD7D1-9C0A-8E69-697C-AB0822AF2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514600"/>
            <a:ext cx="2073275" cy="2544763"/>
          </a:xfrm>
          <a:prstGeom prst="rect">
            <a:avLst/>
          </a:prstGeom>
          <a:noFill/>
          <a:extLst>
            <a:ext uri="{909E8E84-426E-40DD-AFC4-6F175D3DCCD1}">
              <a14:hiddenFill xmlns:a14="http://schemas.microsoft.com/office/drawing/2010/main">
                <a:solidFill>
                  <a:srgbClr val="FFFFFF"/>
                </a:solidFill>
              </a14:hiddenFill>
            </a:ext>
          </a:extLst>
        </p:spPr>
      </p:pic>
      <p:pic>
        <p:nvPicPr>
          <p:cNvPr id="94239" name="Picture 31">
            <a:extLst>
              <a:ext uri="{FF2B5EF4-FFF2-40B4-BE49-F238E27FC236}">
                <a16:creationId xmlns:a16="http://schemas.microsoft.com/office/drawing/2014/main" id="{5479DCC9-8616-66EB-639C-0F19DDFF4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63" r="14063"/>
          <a:stretch>
            <a:fillRect/>
          </a:stretch>
        </p:blipFill>
        <p:spPr bwMode="auto">
          <a:xfrm>
            <a:off x="6019800" y="4267200"/>
            <a:ext cx="2251075" cy="1954213"/>
          </a:xfrm>
          <a:prstGeom prst="rect">
            <a:avLst/>
          </a:prstGeom>
          <a:noFill/>
          <a:extLst>
            <a:ext uri="{909E8E84-426E-40DD-AFC4-6F175D3DCCD1}">
              <a14:hiddenFill xmlns:a14="http://schemas.microsoft.com/office/drawing/2010/main">
                <a:solidFill>
                  <a:srgbClr val="FFFFFF"/>
                </a:solidFill>
              </a14:hiddenFill>
            </a:ext>
          </a:extLst>
        </p:spPr>
      </p:pic>
      <p:sp>
        <p:nvSpPr>
          <p:cNvPr id="94242" name="Text Box 34">
            <a:extLst>
              <a:ext uri="{FF2B5EF4-FFF2-40B4-BE49-F238E27FC236}">
                <a16:creationId xmlns:a16="http://schemas.microsoft.com/office/drawing/2014/main" id="{3172D892-CBAB-95AD-EA5A-C56796903C6B}"/>
              </a:ext>
            </a:extLst>
          </p:cNvPr>
          <p:cNvSpPr txBox="1">
            <a:spLocks noChangeArrowheads="1"/>
          </p:cNvSpPr>
          <p:nvPr/>
        </p:nvSpPr>
        <p:spPr bwMode="auto">
          <a:xfrm>
            <a:off x="4876800" y="22860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2003 Keir Morse</a:t>
            </a:r>
          </a:p>
        </p:txBody>
      </p:sp>
      <p:sp>
        <p:nvSpPr>
          <p:cNvPr id="94244" name="Text Box 36">
            <a:extLst>
              <a:ext uri="{FF2B5EF4-FFF2-40B4-BE49-F238E27FC236}">
                <a16:creationId xmlns:a16="http://schemas.microsoft.com/office/drawing/2014/main" id="{4D684BF1-398B-87EE-784E-9038D8FB52E1}"/>
              </a:ext>
            </a:extLst>
          </p:cNvPr>
          <p:cNvSpPr txBox="1">
            <a:spLocks noChangeArrowheads="1"/>
          </p:cNvSpPr>
          <p:nvPr/>
        </p:nvSpPr>
        <p:spPr bwMode="auto">
          <a:xfrm>
            <a:off x="6019800" y="60960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Carl C. Hansen</a:t>
            </a:r>
          </a:p>
        </p:txBody>
      </p:sp>
      <p:sp>
        <p:nvSpPr>
          <p:cNvPr id="94245" name="Text Box 37">
            <a:extLst>
              <a:ext uri="{FF2B5EF4-FFF2-40B4-BE49-F238E27FC236}">
                <a16:creationId xmlns:a16="http://schemas.microsoft.com/office/drawing/2014/main" id="{B1CEC9AA-5D15-1527-0D8F-B71DCCF02F74}"/>
              </a:ext>
            </a:extLst>
          </p:cNvPr>
          <p:cNvSpPr txBox="1">
            <a:spLocks noChangeArrowheads="1"/>
          </p:cNvSpPr>
          <p:nvPr/>
        </p:nvSpPr>
        <p:spPr bwMode="auto">
          <a:xfrm>
            <a:off x="762000" y="5791200"/>
            <a:ext cx="434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hlinkClick r:id="rId8"/>
              </a:rPr>
              <a:t>Great Plant Escape - Flower parts Click HERE</a:t>
            </a:r>
            <a:endParaRPr lang="en-US" altLang="en-US" sz="1600"/>
          </a:p>
        </p:txBody>
      </p:sp>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BE262B1-BC13-2A69-456A-01E1FE33731B}"/>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cs typeface="Arial" panose="020B0604020202020204" pitchFamily="34" charset="0"/>
              </a:rPr>
              <a:t>Attract:</a:t>
            </a:r>
            <a:r>
              <a:rPr lang="en-US" altLang="en-US" sz="2800">
                <a:solidFill>
                  <a:srgbClr val="FFCC66"/>
                </a:solidFill>
                <a:latin typeface="Arial Narrow" panose="020B0604020202020204" pitchFamily="34" charset="0"/>
                <a:cs typeface="Arial" panose="020B0604020202020204" pitchFamily="34" charset="0"/>
              </a:rPr>
              <a:t>   to cause to draw near, as in iron filings and a magnet.</a:t>
            </a:r>
            <a:r>
              <a:rPr lang="en-US" altLang="en-US" sz="2800"/>
              <a:t> </a:t>
            </a:r>
          </a:p>
        </p:txBody>
      </p:sp>
      <p:sp>
        <p:nvSpPr>
          <p:cNvPr id="209923" name="Rectangle 3">
            <a:extLst>
              <a:ext uri="{FF2B5EF4-FFF2-40B4-BE49-F238E27FC236}">
                <a16:creationId xmlns:a16="http://schemas.microsoft.com/office/drawing/2014/main" id="{A87EECA3-0C02-68BA-59AF-E3B1956D858E}"/>
              </a:ext>
            </a:extLst>
          </p:cNvPr>
          <p:cNvSpPr>
            <a:spLocks noGrp="1" noChangeArrowheads="1"/>
          </p:cNvSpPr>
          <p:nvPr>
            <p:ph type="body" sz="half" idx="1"/>
          </p:nvPr>
        </p:nvSpPr>
        <p:spPr>
          <a:xfrm>
            <a:off x="685800" y="1447800"/>
            <a:ext cx="3810000" cy="4495800"/>
          </a:xfrm>
        </p:spPr>
        <p:txBody>
          <a:bodyPr/>
          <a:lstStyle/>
          <a:p>
            <a:pPr>
              <a:buFontTx/>
              <a:buNone/>
            </a:pPr>
            <a:r>
              <a:rPr lang="en-US" altLang="en-US" sz="3600"/>
              <a:t>  </a:t>
            </a:r>
            <a:endParaRPr lang="en-US" altLang="en-US" sz="2800">
              <a:solidFill>
                <a:schemeClr val="tx2"/>
              </a:solidFill>
              <a:latin typeface="Arial Narrow" panose="020B0604020202020204" pitchFamily="34" charset="0"/>
            </a:endParaRPr>
          </a:p>
        </p:txBody>
      </p:sp>
      <p:sp>
        <p:nvSpPr>
          <p:cNvPr id="209924" name="Rectangle 4">
            <a:extLst>
              <a:ext uri="{FF2B5EF4-FFF2-40B4-BE49-F238E27FC236}">
                <a16:creationId xmlns:a16="http://schemas.microsoft.com/office/drawing/2014/main" id="{036AFC62-7FE3-E152-FD1B-C9E5D763066D}"/>
              </a:ext>
            </a:extLst>
          </p:cNvPr>
          <p:cNvSpPr>
            <a:spLocks noChangeArrowheads="1"/>
          </p:cNvSpPr>
          <p:nvPr/>
        </p:nvSpPr>
        <p:spPr bwMode="auto">
          <a:xfrm>
            <a:off x="5181600" y="5638800"/>
            <a:ext cx="3276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4000">
              <a:solidFill>
                <a:schemeClr val="tx1"/>
              </a:solidFill>
              <a:latin typeface="Times New Roman" panose="02020603050405020304" pitchFamily="18" charset="0"/>
            </a:endParaRPr>
          </a:p>
        </p:txBody>
      </p:sp>
      <p:sp>
        <p:nvSpPr>
          <p:cNvPr id="209925" name="Rectangle 5">
            <a:extLst>
              <a:ext uri="{FF2B5EF4-FFF2-40B4-BE49-F238E27FC236}">
                <a16:creationId xmlns:a16="http://schemas.microsoft.com/office/drawing/2014/main" id="{7FE052E2-BABC-0D99-99CD-5B0DE65D0DA6}"/>
              </a:ext>
            </a:extLst>
          </p:cNvPr>
          <p:cNvSpPr>
            <a:spLocks noChangeArrowheads="1"/>
          </p:cNvSpPr>
          <p:nvPr/>
        </p:nvSpPr>
        <p:spPr bwMode="auto">
          <a:xfrm>
            <a:off x="1066800" y="5867400"/>
            <a:ext cx="3124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1200">
              <a:solidFill>
                <a:schemeClr val="tx1"/>
              </a:solidFill>
              <a:latin typeface="Times New Roman" panose="02020603050405020304" pitchFamily="18" charset="0"/>
            </a:endParaRPr>
          </a:p>
        </p:txBody>
      </p:sp>
      <p:sp>
        <p:nvSpPr>
          <p:cNvPr id="209926" name="Rectangle 6">
            <a:extLst>
              <a:ext uri="{FF2B5EF4-FFF2-40B4-BE49-F238E27FC236}">
                <a16:creationId xmlns:a16="http://schemas.microsoft.com/office/drawing/2014/main" id="{AC8C8244-6593-F489-B121-7A6C0EF4A778}"/>
              </a:ext>
            </a:extLst>
          </p:cNvPr>
          <p:cNvSpPr>
            <a:spLocks noChangeArrowheads="1"/>
          </p:cNvSpPr>
          <p:nvPr/>
        </p:nvSpPr>
        <p:spPr bwMode="auto">
          <a:xfrm>
            <a:off x="0" y="2847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09927" name="Picture 7">
            <a:extLst>
              <a:ext uri="{FF2B5EF4-FFF2-40B4-BE49-F238E27FC236}">
                <a16:creationId xmlns:a16="http://schemas.microsoft.com/office/drawing/2014/main" id="{E4DE0BBB-70E6-5C63-EB00-1FA313453E64}"/>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2057400" y="1887538"/>
            <a:ext cx="4876800" cy="3646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8" name="Text Box 8">
            <a:extLst>
              <a:ext uri="{FF2B5EF4-FFF2-40B4-BE49-F238E27FC236}">
                <a16:creationId xmlns:a16="http://schemas.microsoft.com/office/drawing/2014/main" id="{227D3235-47C4-C941-51D5-CCD2D7CC52C0}"/>
              </a:ext>
            </a:extLst>
          </p:cNvPr>
          <p:cNvSpPr txBox="1">
            <a:spLocks noChangeArrowheads="1"/>
          </p:cNvSpPr>
          <p:nvPr/>
        </p:nvSpPr>
        <p:spPr bwMode="auto">
          <a:xfrm>
            <a:off x="838200" y="57150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This magnet is </a:t>
            </a:r>
            <a:r>
              <a:rPr lang="en-US" altLang="en-US" b="1"/>
              <a:t>attracting</a:t>
            </a:r>
            <a:r>
              <a:rPr lang="en-US" altLang="en-US"/>
              <a:t> many metal nails.</a:t>
            </a:r>
          </a:p>
        </p:txBody>
      </p:sp>
      <p:sp>
        <p:nvSpPr>
          <p:cNvPr id="209929" name="Rectangle 9">
            <a:extLst>
              <a:ext uri="{FF2B5EF4-FFF2-40B4-BE49-F238E27FC236}">
                <a16:creationId xmlns:a16="http://schemas.microsoft.com/office/drawing/2014/main" id="{AAAC7D8C-5998-3E5B-D3E5-E085B90BE2FC}"/>
              </a:ext>
            </a:extLst>
          </p:cNvPr>
          <p:cNvSpPr>
            <a:spLocks noChangeArrowheads="1"/>
          </p:cNvSpPr>
          <p:nvPr/>
        </p:nvSpPr>
        <p:spPr bwMode="auto">
          <a:xfrm>
            <a:off x="4648200" y="5486400"/>
            <a:ext cx="2713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http://rastermon.com/2Dillus/Magnets.htm</a:t>
            </a:r>
          </a:p>
        </p:txBody>
      </p:sp>
    </p:spTree>
    <p:custDataLst>
      <p:tags r:id="rId1"/>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5077624-D706-AD91-DD9D-F59C59437D29}"/>
              </a:ext>
            </a:extLst>
          </p:cNvPr>
          <p:cNvSpPr>
            <a:spLocks noGrp="1" noChangeArrowheads="1"/>
          </p:cNvSpPr>
          <p:nvPr>
            <p:ph type="title"/>
          </p:nvPr>
        </p:nvSpPr>
        <p:spPr>
          <a:xfrm>
            <a:off x="685800" y="609600"/>
            <a:ext cx="7772400" cy="1219200"/>
          </a:xfrm>
        </p:spPr>
        <p:txBody>
          <a:bodyPr/>
          <a:lstStyle/>
          <a:p>
            <a:r>
              <a:rPr lang="en-US" altLang="en-US" sz="2800" b="1" u="sng">
                <a:solidFill>
                  <a:srgbClr val="FFCC66"/>
                </a:solidFill>
                <a:latin typeface="Arial Narrow" panose="020B0604020202020204" pitchFamily="34" charset="0"/>
              </a:rPr>
              <a:t>Food Chain:</a:t>
            </a:r>
            <a:r>
              <a:rPr lang="en-US" altLang="en-US" sz="2800">
                <a:solidFill>
                  <a:srgbClr val="FFCC66"/>
                </a:solidFill>
                <a:latin typeface="Arial Narrow" panose="020B0604020202020204" pitchFamily="34" charset="0"/>
              </a:rPr>
              <a:t>   a series of organisms that are fed upon by larger organisms that in turn are fed upon by a still larger one.</a:t>
            </a:r>
          </a:p>
        </p:txBody>
      </p:sp>
      <p:sp>
        <p:nvSpPr>
          <p:cNvPr id="95240" name="Rectangle 8">
            <a:extLst>
              <a:ext uri="{FF2B5EF4-FFF2-40B4-BE49-F238E27FC236}">
                <a16:creationId xmlns:a16="http://schemas.microsoft.com/office/drawing/2014/main" id="{10923FAB-F20A-96FA-ED4A-9C9C4EAB012C}"/>
              </a:ext>
            </a:extLst>
          </p:cNvPr>
          <p:cNvSpPr>
            <a:spLocks noChangeArrowheads="1"/>
          </p:cNvSpPr>
          <p:nvPr/>
        </p:nvSpPr>
        <p:spPr bwMode="auto">
          <a:xfrm>
            <a:off x="914400" y="5943600"/>
            <a:ext cx="2743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br>
              <a:rPr lang="en-US" altLang="en-US" sz="1000">
                <a:solidFill>
                  <a:srgbClr val="FFFFFF"/>
                </a:solidFill>
                <a:latin typeface="Verdana" panose="020B0604030504040204" pitchFamily="34" charset="0"/>
              </a:rPr>
            </a:br>
            <a:r>
              <a:rPr lang="en-US" altLang="en-US" sz="600">
                <a:solidFill>
                  <a:srgbClr val="FFFFFF"/>
                </a:solidFill>
                <a:latin typeface="Verdana" panose="020B0604030504040204" pitchFamily="34" charset="0"/>
              </a:rPr>
              <a:t>  </a:t>
            </a:r>
            <a:r>
              <a:rPr lang="en-US" altLang="en-US" sz="500">
                <a:solidFill>
                  <a:srgbClr val="FFFFFF"/>
                </a:solidFill>
                <a:latin typeface="Verdana" panose="020B0604030504040204" pitchFamily="34" charset="0"/>
              </a:rPr>
              <a:t> </a:t>
            </a:r>
            <a:r>
              <a:rPr lang="en-US" altLang="en-US" sz="600">
                <a:solidFill>
                  <a:srgbClr val="FFFFFF"/>
                </a:solidFill>
                <a:latin typeface="Verdana" panose="020B0604030504040204" pitchFamily="34" charset="0"/>
              </a:rPr>
              <a:t>   </a:t>
            </a:r>
            <a:br>
              <a:rPr lang="en-US" altLang="en-US" sz="600">
                <a:solidFill>
                  <a:srgbClr val="FFFFFF"/>
                </a:solidFill>
                <a:latin typeface="Verdana" panose="020B0604030504040204" pitchFamily="34" charset="0"/>
              </a:rPr>
            </a:br>
            <a:endParaRPr lang="en-US" altLang="en-US" sz="600">
              <a:solidFill>
                <a:srgbClr val="FFFFFF"/>
              </a:solidFill>
              <a:latin typeface="Verdana" panose="020B0604030504040204" pitchFamily="34" charset="0"/>
            </a:endParaRPr>
          </a:p>
        </p:txBody>
      </p:sp>
      <p:pic>
        <p:nvPicPr>
          <p:cNvPr id="95255" name="Picture 23">
            <a:extLst>
              <a:ext uri="{FF2B5EF4-FFF2-40B4-BE49-F238E27FC236}">
                <a16:creationId xmlns:a16="http://schemas.microsoft.com/office/drawing/2014/main" id="{3468AC6A-2CDA-26C0-CFFA-C238BC7C5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57600"/>
            <a:ext cx="2743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5259" name="Text Box 27">
            <a:extLst>
              <a:ext uri="{FF2B5EF4-FFF2-40B4-BE49-F238E27FC236}">
                <a16:creationId xmlns:a16="http://schemas.microsoft.com/office/drawing/2014/main" id="{1EC7AD74-C2CD-CD5D-B290-6FAE103D4E26}"/>
              </a:ext>
            </a:extLst>
          </p:cNvPr>
          <p:cNvSpPr txBox="1">
            <a:spLocks noChangeArrowheads="1"/>
          </p:cNvSpPr>
          <p:nvPr/>
        </p:nvSpPr>
        <p:spPr bwMode="auto">
          <a:xfrm>
            <a:off x="1447800" y="571500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5"/>
              </a:rPr>
              <a:t>Click HERE for more information on food chains</a:t>
            </a:r>
            <a:endParaRPr lang="en-US" altLang="en-US" sz="2000"/>
          </a:p>
        </p:txBody>
      </p:sp>
      <p:sp>
        <p:nvSpPr>
          <p:cNvPr id="95263" name="Text Box 31">
            <a:extLst>
              <a:ext uri="{FF2B5EF4-FFF2-40B4-BE49-F238E27FC236}">
                <a16:creationId xmlns:a16="http://schemas.microsoft.com/office/drawing/2014/main" id="{2F4E860C-1A0E-30D2-A6C2-CFC9BCA7BF25}"/>
              </a:ext>
            </a:extLst>
          </p:cNvPr>
          <p:cNvSpPr txBox="1">
            <a:spLocks noChangeArrowheads="1"/>
          </p:cNvSpPr>
          <p:nvPr/>
        </p:nvSpPr>
        <p:spPr bwMode="auto">
          <a:xfrm>
            <a:off x="5867400" y="5181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2005 Gerald and Buff Corsi</a:t>
            </a:r>
          </a:p>
        </p:txBody>
      </p:sp>
      <p:pic>
        <p:nvPicPr>
          <p:cNvPr id="95267" name="Picture 35" descr="An Olive house snake eating a mouse">
            <a:extLst>
              <a:ext uri="{FF2B5EF4-FFF2-40B4-BE49-F238E27FC236}">
                <a16:creationId xmlns:a16="http://schemas.microsoft.com/office/drawing/2014/main" id="{14D41A25-128A-2A00-BA64-CFA5811353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048000"/>
            <a:ext cx="2489200" cy="1612900"/>
          </a:xfrm>
          <a:prstGeom prst="rect">
            <a:avLst/>
          </a:prstGeom>
          <a:noFill/>
          <a:extLst>
            <a:ext uri="{909E8E84-426E-40DD-AFC4-6F175D3DCCD1}">
              <a14:hiddenFill xmlns:a14="http://schemas.microsoft.com/office/drawing/2010/main">
                <a:solidFill>
                  <a:srgbClr val="FFFFFF"/>
                </a:solidFill>
              </a14:hiddenFill>
            </a:ext>
          </a:extLst>
        </p:spPr>
      </p:pic>
      <p:pic>
        <p:nvPicPr>
          <p:cNvPr id="95276" name="Picture 44" descr="Deer Mouse">
            <a:extLst>
              <a:ext uri="{FF2B5EF4-FFF2-40B4-BE49-F238E27FC236}">
                <a16:creationId xmlns:a16="http://schemas.microsoft.com/office/drawing/2014/main" id="{269BC9BD-C53A-95D9-7E2A-811507D1B1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209800"/>
            <a:ext cx="2057400" cy="1439863"/>
          </a:xfrm>
          <a:prstGeom prst="rect">
            <a:avLst/>
          </a:prstGeom>
          <a:noFill/>
          <a:extLst>
            <a:ext uri="{909E8E84-426E-40DD-AFC4-6F175D3DCCD1}">
              <a14:hiddenFill xmlns:a14="http://schemas.microsoft.com/office/drawing/2010/main">
                <a:solidFill>
                  <a:srgbClr val="FFFFFF"/>
                </a:solidFill>
              </a14:hiddenFill>
            </a:ext>
          </a:extLst>
        </p:spPr>
      </p:pic>
      <p:sp>
        <p:nvSpPr>
          <p:cNvPr id="95277" name="Rectangle 45">
            <a:extLst>
              <a:ext uri="{FF2B5EF4-FFF2-40B4-BE49-F238E27FC236}">
                <a16:creationId xmlns:a16="http://schemas.microsoft.com/office/drawing/2014/main" id="{83819F04-552D-DC3C-FE3C-CE3DC69E7189}"/>
              </a:ext>
            </a:extLst>
          </p:cNvPr>
          <p:cNvSpPr>
            <a:spLocks noChangeArrowheads="1"/>
          </p:cNvSpPr>
          <p:nvPr/>
        </p:nvSpPr>
        <p:spPr bwMode="auto">
          <a:xfrm>
            <a:off x="3700463" y="2851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5279" name="Picture 47">
            <a:extLst>
              <a:ext uri="{FF2B5EF4-FFF2-40B4-BE49-F238E27FC236}">
                <a16:creationId xmlns:a16="http://schemas.microsoft.com/office/drawing/2014/main" id="{A66B8BD5-D2CC-6691-E8EB-4066F9FE7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828800"/>
            <a:ext cx="1406525" cy="10636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767631C9-0CFA-C1F6-53E9-F844497DA8C0}"/>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Food Web:</a:t>
            </a:r>
            <a:r>
              <a:rPr lang="en-US" altLang="en-US" sz="2800">
                <a:solidFill>
                  <a:srgbClr val="FFCC66"/>
                </a:solidFill>
                <a:latin typeface="Arial Narrow" panose="020B0604020202020204" pitchFamily="34" charset="0"/>
              </a:rPr>
              <a:t>   the flow of energy and materials through food chains that are connected.</a:t>
            </a:r>
          </a:p>
        </p:txBody>
      </p:sp>
      <p:sp>
        <p:nvSpPr>
          <p:cNvPr id="96261" name="Text Box 5">
            <a:extLst>
              <a:ext uri="{FF2B5EF4-FFF2-40B4-BE49-F238E27FC236}">
                <a16:creationId xmlns:a16="http://schemas.microsoft.com/office/drawing/2014/main" id="{BFE17223-AA26-7EF8-0F63-C9B8D5CD2A67}"/>
              </a:ext>
            </a:extLst>
          </p:cNvPr>
          <p:cNvSpPr txBox="1">
            <a:spLocks noChangeArrowheads="1"/>
          </p:cNvSpPr>
          <p:nvPr/>
        </p:nvSpPr>
        <p:spPr bwMode="auto">
          <a:xfrm>
            <a:off x="2895600" y="5859463"/>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4"/>
              </a:rPr>
              <a:t>Click HERE to  build your own food web</a:t>
            </a:r>
            <a:endParaRPr lang="en-US" altLang="en-US" sz="2000"/>
          </a:p>
        </p:txBody>
      </p:sp>
      <p:sp>
        <p:nvSpPr>
          <p:cNvPr id="96263" name="Rectangle 7">
            <a:extLst>
              <a:ext uri="{FF2B5EF4-FFF2-40B4-BE49-F238E27FC236}">
                <a16:creationId xmlns:a16="http://schemas.microsoft.com/office/drawing/2014/main" id="{044BF659-2BC5-3A75-5E11-A60BD1A912A8}"/>
              </a:ext>
            </a:extLst>
          </p:cNvPr>
          <p:cNvSpPr>
            <a:spLocks noChangeArrowheads="1"/>
          </p:cNvSpPr>
          <p:nvPr/>
        </p:nvSpPr>
        <p:spPr bwMode="auto">
          <a:xfrm>
            <a:off x="2343150" y="696913"/>
            <a:ext cx="5357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76" name="Rectangle 20">
            <a:extLst>
              <a:ext uri="{FF2B5EF4-FFF2-40B4-BE49-F238E27FC236}">
                <a16:creationId xmlns:a16="http://schemas.microsoft.com/office/drawing/2014/main" id="{98F7B5D6-093E-9BF3-98CF-419CB09808DB}"/>
              </a:ext>
            </a:extLst>
          </p:cNvPr>
          <p:cNvSpPr>
            <a:spLocks noChangeArrowheads="1"/>
          </p:cNvSpPr>
          <p:nvPr/>
        </p:nvSpPr>
        <p:spPr bwMode="auto">
          <a:xfrm>
            <a:off x="2778125" y="1714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79" name="Rectangle 23">
            <a:extLst>
              <a:ext uri="{FF2B5EF4-FFF2-40B4-BE49-F238E27FC236}">
                <a16:creationId xmlns:a16="http://schemas.microsoft.com/office/drawing/2014/main" id="{9BD455C4-367C-8803-EAE1-58B672A5A23C}"/>
              </a:ext>
            </a:extLst>
          </p:cNvPr>
          <p:cNvSpPr>
            <a:spLocks noChangeArrowheads="1"/>
          </p:cNvSpPr>
          <p:nvPr/>
        </p:nvSpPr>
        <p:spPr bwMode="auto">
          <a:xfrm>
            <a:off x="2725738" y="153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6280" name="Picture 24">
            <a:extLst>
              <a:ext uri="{FF2B5EF4-FFF2-40B4-BE49-F238E27FC236}">
                <a16:creationId xmlns:a16="http://schemas.microsoft.com/office/drawing/2014/main" id="{10A87B3B-5675-129A-2074-35F74677B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438400"/>
            <a:ext cx="3273425" cy="3352800"/>
          </a:xfrm>
          <a:prstGeom prst="rect">
            <a:avLst/>
          </a:prstGeom>
          <a:noFill/>
          <a:extLst>
            <a:ext uri="{909E8E84-426E-40DD-AFC4-6F175D3DCCD1}">
              <a14:hiddenFill xmlns:a14="http://schemas.microsoft.com/office/drawing/2010/main">
                <a:solidFill>
                  <a:srgbClr val="FFFFFF"/>
                </a:solidFill>
              </a14:hiddenFill>
            </a:ext>
          </a:extLst>
        </p:spPr>
      </p:pic>
      <p:pic>
        <p:nvPicPr>
          <p:cNvPr id="96283" name="Picture 27">
            <a:extLst>
              <a:ext uri="{FF2B5EF4-FFF2-40B4-BE49-F238E27FC236}">
                <a16:creationId xmlns:a16="http://schemas.microsoft.com/office/drawing/2014/main" id="{FAAA094D-9D5D-4217-8207-0E9A91376FE5}"/>
              </a:ext>
            </a:extLst>
          </p:cNvPr>
          <p:cNvPicPr>
            <a:picLocks noChangeAspect="1" noChangeArrowheads="1"/>
          </p:cNvPicPr>
          <p:nvPr>
            <p:ph type="clipArt" sz="half" idx="1"/>
          </p:nvPr>
        </p:nvPicPr>
        <p:blipFill>
          <a:blip r:embed="rId6">
            <a:extLst>
              <a:ext uri="{28A0092B-C50C-407E-A947-70E740481C1C}">
                <a14:useLocalDpi xmlns:a14="http://schemas.microsoft.com/office/drawing/2010/main" val="0"/>
              </a:ext>
            </a:extLst>
          </a:blip>
          <a:srcRect/>
          <a:stretch>
            <a:fillRect/>
          </a:stretch>
        </p:blipFill>
        <p:spPr>
          <a:xfrm>
            <a:off x="609600" y="2438400"/>
            <a:ext cx="4191000" cy="3330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84" name="Text Box 28">
            <a:extLst>
              <a:ext uri="{FF2B5EF4-FFF2-40B4-BE49-F238E27FC236}">
                <a16:creationId xmlns:a16="http://schemas.microsoft.com/office/drawing/2014/main" id="{9083A39A-1468-89FB-25EF-B738B9D5222D}"/>
              </a:ext>
            </a:extLst>
          </p:cNvPr>
          <p:cNvSpPr txBox="1">
            <a:spLocks noChangeArrowheads="1"/>
          </p:cNvSpPr>
          <p:nvPr/>
        </p:nvSpPr>
        <p:spPr bwMode="auto">
          <a:xfrm>
            <a:off x="990600" y="19812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The flow of energy through the food web can be very complex.</a:t>
            </a:r>
          </a:p>
        </p:txBody>
      </p:sp>
    </p:spTree>
    <p:custDataLst>
      <p:tags r:id="rId1"/>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B7F5CAC-6A11-F723-0A8C-FF6239837705}"/>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Friction:</a:t>
            </a:r>
            <a:r>
              <a:rPr lang="en-US" altLang="en-US" sz="2800">
                <a:solidFill>
                  <a:srgbClr val="FFCC66"/>
                </a:solidFill>
                <a:latin typeface="Arial Narrow" panose="020B0604020202020204" pitchFamily="34" charset="0"/>
              </a:rPr>
              <a:t>   a force that slows the motion of objects contact with each other.</a:t>
            </a:r>
          </a:p>
        </p:txBody>
      </p:sp>
      <p:grpSp>
        <p:nvGrpSpPr>
          <p:cNvPr id="97292" name="Group 12">
            <a:extLst>
              <a:ext uri="{FF2B5EF4-FFF2-40B4-BE49-F238E27FC236}">
                <a16:creationId xmlns:a16="http://schemas.microsoft.com/office/drawing/2014/main" id="{176D57E5-07F6-8FBA-C885-61AF5D9A5349}"/>
              </a:ext>
            </a:extLst>
          </p:cNvPr>
          <p:cNvGrpSpPr>
            <a:grpSpLocks/>
          </p:cNvGrpSpPr>
          <p:nvPr/>
        </p:nvGrpSpPr>
        <p:grpSpPr bwMode="auto">
          <a:xfrm>
            <a:off x="1406525" y="1978025"/>
            <a:ext cx="6330950" cy="2835275"/>
            <a:chOff x="0" y="0"/>
            <a:chExt cx="3988" cy="1786"/>
          </a:xfrm>
        </p:grpSpPr>
        <p:sp>
          <p:nvSpPr>
            <p:cNvPr id="97289" name="Rectangle 9">
              <a:extLst>
                <a:ext uri="{FF2B5EF4-FFF2-40B4-BE49-F238E27FC236}">
                  <a16:creationId xmlns:a16="http://schemas.microsoft.com/office/drawing/2014/main" id="{DD45F9A5-8382-06E8-A8BC-A1BAA723E68C}"/>
                </a:ext>
              </a:extLst>
            </p:cNvPr>
            <p:cNvSpPr>
              <a:spLocks noChangeArrowheads="1"/>
            </p:cNvSpPr>
            <p:nvPr/>
          </p:nvSpPr>
          <p:spPr bwMode="auto">
            <a:xfrm>
              <a:off x="0" y="0"/>
              <a:ext cx="3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7290" name="Rectangle 10">
              <a:extLst>
                <a:ext uri="{FF2B5EF4-FFF2-40B4-BE49-F238E27FC236}">
                  <a16:creationId xmlns:a16="http://schemas.microsoft.com/office/drawing/2014/main" id="{EF56D4BC-D6EF-2F79-6665-EDBDC4749D7E}"/>
                </a:ext>
              </a:extLst>
            </p:cNvPr>
            <p:cNvSpPr>
              <a:spLocks noChangeArrowheads="1"/>
            </p:cNvSpPr>
            <p:nvPr/>
          </p:nvSpPr>
          <p:spPr bwMode="auto">
            <a:xfrm>
              <a:off x="0" y="0"/>
              <a:ext cx="3988" cy="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altLang="en-US" sz="1000">
                  <a:solidFill>
                    <a:srgbClr val="000000"/>
                  </a:solidFill>
                  <a:latin typeface="Arial" panose="020B0604020202020204" pitchFamily="34" charset="0"/>
                  <a:cs typeface="Arial" panose="020B0604020202020204" pitchFamily="34" charset="0"/>
                </a:rPr>
                <a:t>  </a:t>
              </a:r>
              <a:r>
                <a:rPr lang="en-US" altLang="en-US" sz="18000">
                  <a:solidFill>
                    <a:srgbClr val="000000"/>
                  </a:solidFill>
                  <a:latin typeface="Arial" panose="020B0604020202020204" pitchFamily="34" charset="0"/>
                  <a:cs typeface="Arial" panose="020B0604020202020204" pitchFamily="34" charset="0"/>
                </a:rPr>
                <a:t> </a:t>
              </a:r>
              <a:r>
                <a:rPr lang="en-US" altLang="en-US" sz="1000">
                  <a:solidFill>
                    <a:srgbClr val="000000"/>
                  </a:solidFill>
                  <a:latin typeface="Arial" panose="020B0604020202020204" pitchFamily="34" charset="0"/>
                  <a:cs typeface="Arial" panose="020B0604020202020204" pitchFamily="34" charset="0"/>
                </a:rPr>
                <a:t>                                                 </a:t>
              </a:r>
            </a:p>
          </p:txBody>
        </p:sp>
      </p:grpSp>
      <p:sp>
        <p:nvSpPr>
          <p:cNvPr id="97298" name="Text Box 18">
            <a:extLst>
              <a:ext uri="{FF2B5EF4-FFF2-40B4-BE49-F238E27FC236}">
                <a16:creationId xmlns:a16="http://schemas.microsoft.com/office/drawing/2014/main" id="{36469849-F899-6195-2829-FDDDA988E07C}"/>
              </a:ext>
            </a:extLst>
          </p:cNvPr>
          <p:cNvSpPr txBox="1">
            <a:spLocks noChangeArrowheads="1"/>
          </p:cNvSpPr>
          <p:nvPr/>
        </p:nvSpPr>
        <p:spPr bwMode="auto">
          <a:xfrm>
            <a:off x="1219200" y="5562600"/>
            <a:ext cx="3352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Rubbing your hands together can cause friction.</a:t>
            </a:r>
          </a:p>
        </p:txBody>
      </p:sp>
      <p:sp>
        <p:nvSpPr>
          <p:cNvPr id="97299" name="Text Box 19">
            <a:extLst>
              <a:ext uri="{FF2B5EF4-FFF2-40B4-BE49-F238E27FC236}">
                <a16:creationId xmlns:a16="http://schemas.microsoft.com/office/drawing/2014/main" id="{60840DD0-C10B-C4AB-67AE-4A5ADB247725}"/>
              </a:ext>
            </a:extLst>
          </p:cNvPr>
          <p:cNvSpPr txBox="1">
            <a:spLocks noChangeArrowheads="1"/>
          </p:cNvSpPr>
          <p:nvPr/>
        </p:nvSpPr>
        <p:spPr bwMode="auto">
          <a:xfrm>
            <a:off x="5029200" y="1371600"/>
            <a:ext cx="3581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Wheels help eliminate friction but friction will eventually slow them down too!</a:t>
            </a:r>
          </a:p>
        </p:txBody>
      </p:sp>
      <p:pic>
        <p:nvPicPr>
          <p:cNvPr id="97301" name="Picture 21">
            <a:extLst>
              <a:ext uri="{FF2B5EF4-FFF2-40B4-BE49-F238E27FC236}">
                <a16:creationId xmlns:a16="http://schemas.microsoft.com/office/drawing/2014/main" id="{4D01578F-3D08-8940-1D86-1C0FDD4E1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000"/>
          <a:stretch>
            <a:fillRect/>
          </a:stretch>
        </p:blipFill>
        <p:spPr bwMode="auto">
          <a:xfrm>
            <a:off x="1371600" y="2438400"/>
            <a:ext cx="248126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7302" name="Picture 22">
            <a:extLst>
              <a:ext uri="{FF2B5EF4-FFF2-40B4-BE49-F238E27FC236}">
                <a16:creationId xmlns:a16="http://schemas.microsoft.com/office/drawing/2014/main" id="{2E9E0FF6-DD97-5A23-5AE5-22C30025B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895600"/>
            <a:ext cx="3657600" cy="2414588"/>
          </a:xfrm>
          <a:prstGeom prst="rect">
            <a:avLst/>
          </a:prstGeom>
          <a:noFill/>
          <a:extLst>
            <a:ext uri="{909E8E84-426E-40DD-AFC4-6F175D3DCCD1}">
              <a14:hiddenFill xmlns:a14="http://schemas.microsoft.com/office/drawing/2010/main">
                <a:solidFill>
                  <a:srgbClr val="FFFFFF"/>
                </a:solidFill>
              </a14:hiddenFill>
            </a:ext>
          </a:extLst>
        </p:spPr>
      </p:pic>
      <p:sp>
        <p:nvSpPr>
          <p:cNvPr id="97303" name="Text Box 23">
            <a:extLst>
              <a:ext uri="{FF2B5EF4-FFF2-40B4-BE49-F238E27FC236}">
                <a16:creationId xmlns:a16="http://schemas.microsoft.com/office/drawing/2014/main" id="{C00F7B2D-94E9-544E-6BD0-F6F1E56255BA}"/>
              </a:ext>
            </a:extLst>
          </p:cNvPr>
          <p:cNvSpPr txBox="1">
            <a:spLocks noChangeArrowheads="1"/>
          </p:cNvSpPr>
          <p:nvPr/>
        </p:nvSpPr>
        <p:spPr bwMode="auto">
          <a:xfrm>
            <a:off x="4572000" y="556260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hlinkClick r:id="rId6"/>
              </a:rPr>
              <a:t>Click HERE for more information on Friction</a:t>
            </a:r>
            <a:endParaRPr lang="en-US" altLang="en-US" sz="1600"/>
          </a:p>
        </p:txBody>
      </p:sp>
    </p:spTree>
    <p:custDataLst>
      <p:tags r:id="rId1"/>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D9E3401-7631-742B-FAF1-1311603D5B89}"/>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Function:</a:t>
            </a:r>
            <a:r>
              <a:rPr lang="en-US" altLang="en-US" sz="2800">
                <a:solidFill>
                  <a:srgbClr val="FFCC66"/>
                </a:solidFill>
                <a:latin typeface="Arial Narrow" panose="020B0604020202020204" pitchFamily="34" charset="0"/>
              </a:rPr>
              <a:t>  the purpose for which something is designed or exists.</a:t>
            </a:r>
          </a:p>
        </p:txBody>
      </p:sp>
      <p:sp>
        <p:nvSpPr>
          <p:cNvPr id="98308" name="Rectangle 4">
            <a:extLst>
              <a:ext uri="{FF2B5EF4-FFF2-40B4-BE49-F238E27FC236}">
                <a16:creationId xmlns:a16="http://schemas.microsoft.com/office/drawing/2014/main" id="{74742188-C410-399E-2440-60B89806510C}"/>
              </a:ext>
            </a:extLst>
          </p:cNvPr>
          <p:cNvSpPr>
            <a:spLocks noGrp="1" noChangeArrowheads="1"/>
          </p:cNvSpPr>
          <p:nvPr>
            <p:ph type="body" sz="half" idx="2"/>
          </p:nvPr>
        </p:nvSpPr>
        <p:spPr/>
        <p:txBody>
          <a:bodyPr/>
          <a:lstStyle/>
          <a:p>
            <a:pPr>
              <a:buFontTx/>
              <a:buNone/>
            </a:pPr>
            <a:r>
              <a:rPr lang="en-US" altLang="en-US" sz="2800"/>
              <a:t>	</a:t>
            </a:r>
            <a:r>
              <a:rPr lang="en-US" altLang="en-US" sz="2800">
                <a:latin typeface="Arial Narrow" panose="020B0604020202020204" pitchFamily="34" charset="0"/>
              </a:rPr>
              <a:t>For example, the function of a scissors is to cut paper or cloth.</a:t>
            </a:r>
          </a:p>
          <a:p>
            <a:pPr>
              <a:buFontTx/>
              <a:buNone/>
            </a:pPr>
            <a:endParaRPr lang="en-US" altLang="en-US" sz="2800">
              <a:latin typeface="Arial Narrow" panose="020B0604020202020204" pitchFamily="34" charset="0"/>
            </a:endParaRPr>
          </a:p>
          <a:p>
            <a:pPr>
              <a:buFontTx/>
              <a:buNone/>
            </a:pPr>
            <a:r>
              <a:rPr lang="en-US" altLang="en-US" sz="2800">
                <a:latin typeface="Arial Narrow" panose="020B0604020202020204" pitchFamily="34" charset="0"/>
              </a:rPr>
              <a:t>	The function of a drinking glass is to hold liquid.</a:t>
            </a:r>
          </a:p>
        </p:txBody>
      </p:sp>
      <p:pic>
        <p:nvPicPr>
          <p:cNvPr id="98313" name="Picture 9" descr="drinking_glass_type_2">
            <a:extLst>
              <a:ext uri="{FF2B5EF4-FFF2-40B4-BE49-F238E27FC236}">
                <a16:creationId xmlns:a16="http://schemas.microsoft.com/office/drawing/2014/main" id="{998EA138-E3AF-0297-C974-5425D2D73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0"/>
            <a:ext cx="2057400" cy="2492375"/>
          </a:xfrm>
          <a:prstGeom prst="rect">
            <a:avLst/>
          </a:prstGeom>
          <a:noFill/>
          <a:extLst>
            <a:ext uri="{909E8E84-426E-40DD-AFC4-6F175D3DCCD1}">
              <a14:hiddenFill xmlns:a14="http://schemas.microsoft.com/office/drawing/2010/main">
                <a:solidFill>
                  <a:srgbClr val="FFFFFF"/>
                </a:solidFill>
              </a14:hiddenFill>
            </a:ext>
          </a:extLst>
        </p:spPr>
      </p:pic>
      <p:pic>
        <p:nvPicPr>
          <p:cNvPr id="98316" name="Picture 12">
            <a:extLst>
              <a:ext uri="{FF2B5EF4-FFF2-40B4-BE49-F238E27FC236}">
                <a16:creationId xmlns:a16="http://schemas.microsoft.com/office/drawing/2014/main" id="{0D58A6C0-ED12-057B-D606-CDC44E291370}"/>
              </a:ext>
            </a:extLst>
          </p:cNvPr>
          <p:cNvPicPr>
            <a:picLocks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1143000" y="1676400"/>
            <a:ext cx="2971800" cy="2001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712135B-67E5-52ED-E38B-BC9E14CBCE09}"/>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Gas:</a:t>
            </a:r>
            <a:r>
              <a:rPr lang="en-US" altLang="en-US" sz="2800">
                <a:solidFill>
                  <a:srgbClr val="FFCC66"/>
                </a:solidFill>
                <a:latin typeface="Arial Narrow" panose="020B0604020202020204" pitchFamily="34" charset="0"/>
              </a:rPr>
              <a:t>   the fluid form of a substance in which it can expand indefinitely and take any shape.</a:t>
            </a:r>
          </a:p>
        </p:txBody>
      </p:sp>
      <p:sp>
        <p:nvSpPr>
          <p:cNvPr id="99336" name="Rectangle 8">
            <a:extLst>
              <a:ext uri="{FF2B5EF4-FFF2-40B4-BE49-F238E27FC236}">
                <a16:creationId xmlns:a16="http://schemas.microsoft.com/office/drawing/2014/main" id="{E0C4C172-FF5B-BB93-C7C3-EC49F80CD8D9}"/>
              </a:ext>
            </a:extLst>
          </p:cNvPr>
          <p:cNvSpPr>
            <a:spLocks noChangeArrowheads="1"/>
          </p:cNvSpPr>
          <p:nvPr/>
        </p:nvSpPr>
        <p:spPr bwMode="auto">
          <a:xfrm>
            <a:off x="5029200" y="6172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500">
                <a:solidFill>
                  <a:srgbClr val="FFFFFF"/>
                </a:solidFill>
                <a:latin typeface="Verdana" panose="020B0604030504040204" pitchFamily="34" charset="0"/>
              </a:rPr>
              <a:t> </a:t>
            </a:r>
            <a:r>
              <a:rPr lang="en-US" altLang="en-US" sz="600">
                <a:solidFill>
                  <a:srgbClr val="FFFFFF"/>
                </a:solidFill>
                <a:latin typeface="Verdana" panose="020B0604030504040204" pitchFamily="34" charset="0"/>
              </a:rPr>
              <a:t>   </a:t>
            </a:r>
            <a:br>
              <a:rPr lang="en-US" altLang="en-US" sz="600">
                <a:solidFill>
                  <a:srgbClr val="FFFFFF"/>
                </a:solidFill>
                <a:latin typeface="Verdana" panose="020B0604030504040204" pitchFamily="34" charset="0"/>
              </a:rPr>
            </a:br>
            <a:endParaRPr lang="en-US" altLang="en-US" sz="600">
              <a:solidFill>
                <a:srgbClr val="FFFFFF"/>
              </a:solidFill>
              <a:latin typeface="Verdana" panose="020B0604030504040204" pitchFamily="34" charset="0"/>
            </a:endParaRPr>
          </a:p>
        </p:txBody>
      </p:sp>
      <p:pic>
        <p:nvPicPr>
          <p:cNvPr id="99337" name="Picture 9">
            <a:extLst>
              <a:ext uri="{FF2B5EF4-FFF2-40B4-BE49-F238E27FC236}">
                <a16:creationId xmlns:a16="http://schemas.microsoft.com/office/drawing/2014/main" id="{458E54FC-B387-246C-F974-CC9EB73A6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382963"/>
            <a:ext cx="114300" cy="79375"/>
          </a:xfrm>
          <a:prstGeom prst="rect">
            <a:avLst/>
          </a:prstGeom>
          <a:noFill/>
          <a:extLst>
            <a:ext uri="{909E8E84-426E-40DD-AFC4-6F175D3DCCD1}">
              <a14:hiddenFill xmlns:a14="http://schemas.microsoft.com/office/drawing/2010/main">
                <a:solidFill>
                  <a:srgbClr val="FFFFFF"/>
                </a:solidFill>
              </a14:hiddenFill>
            </a:ext>
          </a:extLst>
        </p:spPr>
      </p:pic>
      <p:pic>
        <p:nvPicPr>
          <p:cNvPr id="99341" name="Picture 13">
            <a:extLst>
              <a:ext uri="{FF2B5EF4-FFF2-40B4-BE49-F238E27FC236}">
                <a16:creationId xmlns:a16="http://schemas.microsoft.com/office/drawing/2014/main" id="{BAA6E411-5CA2-AFD5-565F-9ADDCC1D1FAF}"/>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1066800" y="1752600"/>
            <a:ext cx="1557338"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45" name="Picture 17" descr="Gas">
            <a:extLst>
              <a:ext uri="{FF2B5EF4-FFF2-40B4-BE49-F238E27FC236}">
                <a16:creationId xmlns:a16="http://schemas.microsoft.com/office/drawing/2014/main" id="{B38AAC05-2DA6-C48A-1911-B626BDF26B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62400"/>
            <a:ext cx="183991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9347" name="Picture 19">
            <a:extLst>
              <a:ext uri="{FF2B5EF4-FFF2-40B4-BE49-F238E27FC236}">
                <a16:creationId xmlns:a16="http://schemas.microsoft.com/office/drawing/2014/main" id="{A3A7D3CD-7519-57C8-8480-7A512203CE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2819400"/>
            <a:ext cx="1603375" cy="2063750"/>
          </a:xfrm>
          <a:prstGeom prst="rect">
            <a:avLst/>
          </a:prstGeom>
          <a:noFill/>
          <a:extLst>
            <a:ext uri="{909E8E84-426E-40DD-AFC4-6F175D3DCCD1}">
              <a14:hiddenFill xmlns:a14="http://schemas.microsoft.com/office/drawing/2010/main">
                <a:solidFill>
                  <a:srgbClr val="FFFFFF"/>
                </a:solidFill>
              </a14:hiddenFill>
            </a:ext>
          </a:extLst>
        </p:spPr>
      </p:pic>
      <p:pic>
        <p:nvPicPr>
          <p:cNvPr id="99348" name="Picture 20" descr="Diaphragm and Lungs">
            <a:extLst>
              <a:ext uri="{FF2B5EF4-FFF2-40B4-BE49-F238E27FC236}">
                <a16:creationId xmlns:a16="http://schemas.microsoft.com/office/drawing/2014/main" id="{9C9B5262-9349-BAE5-09FE-DF38C8C2B2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2133600"/>
            <a:ext cx="3581400" cy="2865438"/>
          </a:xfrm>
          <a:prstGeom prst="rect">
            <a:avLst/>
          </a:prstGeom>
          <a:noFill/>
          <a:extLst>
            <a:ext uri="{909E8E84-426E-40DD-AFC4-6F175D3DCCD1}">
              <a14:hiddenFill xmlns:a14="http://schemas.microsoft.com/office/drawing/2010/main">
                <a:solidFill>
                  <a:srgbClr val="FFFFFF"/>
                </a:solidFill>
              </a14:hiddenFill>
            </a:ext>
          </a:extLst>
        </p:spPr>
      </p:pic>
      <p:sp>
        <p:nvSpPr>
          <p:cNvPr id="99349" name="Rectangle 21">
            <a:extLst>
              <a:ext uri="{FF2B5EF4-FFF2-40B4-BE49-F238E27FC236}">
                <a16:creationId xmlns:a16="http://schemas.microsoft.com/office/drawing/2014/main" id="{5AB9760C-61E8-BE6B-C1A5-387127E5A783}"/>
              </a:ext>
            </a:extLst>
          </p:cNvPr>
          <p:cNvSpPr>
            <a:spLocks noChangeArrowheads="1"/>
          </p:cNvSpPr>
          <p:nvPr/>
        </p:nvSpPr>
        <p:spPr bwMode="auto">
          <a:xfrm>
            <a:off x="66675" y="1600200"/>
            <a:ext cx="90551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36" tIns="44436" rIns="44436" bIns="44436">
            <a:spAutoFit/>
          </a:bodyPr>
          <a:lstStyle/>
          <a:p>
            <a:endParaRPr lang="en-US"/>
          </a:p>
        </p:txBody>
      </p:sp>
      <p:sp>
        <p:nvSpPr>
          <p:cNvPr id="99350" name="Text Box 22">
            <a:extLst>
              <a:ext uri="{FF2B5EF4-FFF2-40B4-BE49-F238E27FC236}">
                <a16:creationId xmlns:a16="http://schemas.microsoft.com/office/drawing/2014/main" id="{64BF03F7-C3BD-00E2-2065-E31C05A23D15}"/>
              </a:ext>
            </a:extLst>
          </p:cNvPr>
          <p:cNvSpPr txBox="1">
            <a:spLocks noChangeArrowheads="1"/>
          </p:cNvSpPr>
          <p:nvPr/>
        </p:nvSpPr>
        <p:spPr bwMode="auto">
          <a:xfrm>
            <a:off x="2895600" y="53340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9"/>
              </a:rPr>
              <a:t>Click HERE for a demonstration on the States of Matter</a:t>
            </a:r>
            <a:endParaRPr lang="en-US" altLang="en-US" sz="2000"/>
          </a:p>
        </p:txBody>
      </p:sp>
      <p:sp>
        <p:nvSpPr>
          <p:cNvPr id="99352" name="Text Box 24">
            <a:extLst>
              <a:ext uri="{FF2B5EF4-FFF2-40B4-BE49-F238E27FC236}">
                <a16:creationId xmlns:a16="http://schemas.microsoft.com/office/drawing/2014/main" id="{380D1A29-B8EB-EBEC-2072-B7C7D1396054}"/>
              </a:ext>
            </a:extLst>
          </p:cNvPr>
          <p:cNvSpPr txBox="1">
            <a:spLocks noChangeArrowheads="1"/>
          </p:cNvSpPr>
          <p:nvPr/>
        </p:nvSpPr>
        <p:spPr bwMode="auto">
          <a:xfrm>
            <a:off x="2743200" y="6096000"/>
            <a:ext cx="617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a:p>
        </p:txBody>
      </p:sp>
      <p:sp>
        <p:nvSpPr>
          <p:cNvPr id="99353" name="Text Box 25">
            <a:extLst>
              <a:ext uri="{FF2B5EF4-FFF2-40B4-BE49-F238E27FC236}">
                <a16:creationId xmlns:a16="http://schemas.microsoft.com/office/drawing/2014/main" id="{F5726654-4AFC-27B7-CF9F-DA1C6D2DFF05}"/>
              </a:ext>
            </a:extLst>
          </p:cNvPr>
          <p:cNvSpPr txBox="1">
            <a:spLocks noChangeArrowheads="1"/>
          </p:cNvSpPr>
          <p:nvPr/>
        </p:nvSpPr>
        <p:spPr bwMode="auto">
          <a:xfrm>
            <a:off x="2895600" y="5791200"/>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10"/>
              </a:rPr>
              <a:t>Click HERE for more information on the forms of matter</a:t>
            </a:r>
            <a:endParaRPr lang="en-US" altLang="en-US" sz="2000"/>
          </a:p>
        </p:txBody>
      </p:sp>
    </p:spTree>
    <p:custDataLst>
      <p:tags r:id="rId1"/>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a:extLst>
              <a:ext uri="{FF2B5EF4-FFF2-40B4-BE49-F238E27FC236}">
                <a16:creationId xmlns:a16="http://schemas.microsoft.com/office/drawing/2014/main" id="{20A0F21C-3B14-14A9-9035-804B694BD29D}"/>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Genetics:</a:t>
            </a:r>
            <a:r>
              <a:rPr lang="en-US" altLang="en-US" sz="2800">
                <a:solidFill>
                  <a:srgbClr val="FFCC66"/>
                </a:solidFill>
                <a:latin typeface="Arial Narrow" panose="020B0604020202020204" pitchFamily="34" charset="0"/>
              </a:rPr>
              <a:t>   the study of inherited traits of living things.</a:t>
            </a:r>
          </a:p>
        </p:txBody>
      </p:sp>
      <p:sp>
        <p:nvSpPr>
          <p:cNvPr id="100360" name="Rectangle 1032">
            <a:extLst>
              <a:ext uri="{FF2B5EF4-FFF2-40B4-BE49-F238E27FC236}">
                <a16:creationId xmlns:a16="http://schemas.microsoft.com/office/drawing/2014/main" id="{5CBF2FB7-B8F4-5C89-69EA-57C965F59F58}"/>
              </a:ext>
            </a:extLst>
          </p:cNvPr>
          <p:cNvSpPr>
            <a:spLocks noChangeArrowheads="1"/>
          </p:cNvSpPr>
          <p:nvPr/>
        </p:nvSpPr>
        <p:spPr bwMode="auto">
          <a:xfrm>
            <a:off x="609600" y="5334000"/>
            <a:ext cx="3886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3600">
              <a:solidFill>
                <a:schemeClr val="tx1"/>
              </a:solidFill>
              <a:latin typeface="Times New Roman" panose="02020603050405020304" pitchFamily="18" charset="0"/>
            </a:endParaRPr>
          </a:p>
        </p:txBody>
      </p:sp>
      <p:pic>
        <p:nvPicPr>
          <p:cNvPr id="100364" name="Picture 1036">
            <a:extLst>
              <a:ext uri="{FF2B5EF4-FFF2-40B4-BE49-F238E27FC236}">
                <a16:creationId xmlns:a16="http://schemas.microsoft.com/office/drawing/2014/main" id="{7AB574C6-FE2C-E042-C55C-F805FFB3CCFE}"/>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85800" y="2286000"/>
            <a:ext cx="3733800" cy="305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65" name="Text Box 1037">
            <a:extLst>
              <a:ext uri="{FF2B5EF4-FFF2-40B4-BE49-F238E27FC236}">
                <a16:creationId xmlns:a16="http://schemas.microsoft.com/office/drawing/2014/main" id="{57095039-B71D-3A0A-64F9-71577CE40242}"/>
              </a:ext>
            </a:extLst>
          </p:cNvPr>
          <p:cNvSpPr txBox="1">
            <a:spLocks noChangeArrowheads="1"/>
          </p:cNvSpPr>
          <p:nvPr/>
        </p:nvSpPr>
        <p:spPr bwMode="auto">
          <a:xfrm>
            <a:off x="1066800" y="5638800"/>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5"/>
              </a:rPr>
              <a:t>Click HERE for the Basic Principles of Genetics</a:t>
            </a:r>
            <a:endParaRPr lang="en-US" altLang="en-US" sz="2000"/>
          </a:p>
        </p:txBody>
      </p:sp>
      <p:sp>
        <p:nvSpPr>
          <p:cNvPr id="100366" name="Text Box 1038">
            <a:extLst>
              <a:ext uri="{FF2B5EF4-FFF2-40B4-BE49-F238E27FC236}">
                <a16:creationId xmlns:a16="http://schemas.microsoft.com/office/drawing/2014/main" id="{760AEDB2-7AD0-806F-63EF-FA141E368525}"/>
              </a:ext>
            </a:extLst>
          </p:cNvPr>
          <p:cNvSpPr txBox="1">
            <a:spLocks noChangeArrowheads="1"/>
          </p:cNvSpPr>
          <p:nvPr/>
        </p:nvSpPr>
        <p:spPr bwMode="auto">
          <a:xfrm>
            <a:off x="5029200" y="2514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p>
        </p:txBody>
      </p:sp>
      <p:sp>
        <p:nvSpPr>
          <p:cNvPr id="100367" name="Text Box 1039">
            <a:extLst>
              <a:ext uri="{FF2B5EF4-FFF2-40B4-BE49-F238E27FC236}">
                <a16:creationId xmlns:a16="http://schemas.microsoft.com/office/drawing/2014/main" id="{CEB609CC-B931-44CD-119C-B2540C0D9DFA}"/>
              </a:ext>
            </a:extLst>
          </p:cNvPr>
          <p:cNvSpPr txBox="1">
            <a:spLocks noChangeArrowheads="1"/>
          </p:cNvSpPr>
          <p:nvPr/>
        </p:nvSpPr>
        <p:spPr bwMode="auto">
          <a:xfrm>
            <a:off x="4724400" y="2438400"/>
            <a:ext cx="37338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Your traits are inherited from your parents (and grandparents etc.)  Who do you get your eye and hair color from?</a:t>
            </a:r>
            <a:r>
              <a:rPr lang="en-US" altLang="en-US" sz="2400"/>
              <a:t>  </a:t>
            </a:r>
          </a:p>
        </p:txBody>
      </p:sp>
      <p:sp>
        <p:nvSpPr>
          <p:cNvPr id="100368" name="Text Box 1040">
            <a:extLst>
              <a:ext uri="{FF2B5EF4-FFF2-40B4-BE49-F238E27FC236}">
                <a16:creationId xmlns:a16="http://schemas.microsoft.com/office/drawing/2014/main" id="{3A4AA5D1-53CA-7581-7EE9-93112559FE4D}"/>
              </a:ext>
            </a:extLst>
          </p:cNvPr>
          <p:cNvSpPr txBox="1">
            <a:spLocks noChangeArrowheads="1"/>
          </p:cNvSpPr>
          <p:nvPr/>
        </p:nvSpPr>
        <p:spPr bwMode="auto">
          <a:xfrm>
            <a:off x="685800" y="5257800"/>
            <a:ext cx="373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http://go.owu.edu/~zoolweb/genhom.htm</a:t>
            </a:r>
          </a:p>
        </p:txBody>
      </p:sp>
    </p:spTree>
    <p:custDataLst>
      <p:tags r:id="rId1"/>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34670FB-709F-7576-6C02-1A0BC1A0B843}"/>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Germination:</a:t>
            </a:r>
            <a:r>
              <a:rPr lang="en-US" altLang="en-US" sz="2800">
                <a:solidFill>
                  <a:srgbClr val="FFCC66"/>
                </a:solidFill>
                <a:latin typeface="Arial Narrow" panose="020B0604020202020204" pitchFamily="34" charset="0"/>
              </a:rPr>
              <a:t>   to begin to sprout or grow from a seed to a new plant.</a:t>
            </a:r>
          </a:p>
        </p:txBody>
      </p:sp>
      <p:sp>
        <p:nvSpPr>
          <p:cNvPr id="101379" name="Rectangle 3">
            <a:extLst>
              <a:ext uri="{FF2B5EF4-FFF2-40B4-BE49-F238E27FC236}">
                <a16:creationId xmlns:a16="http://schemas.microsoft.com/office/drawing/2014/main" id="{CF1D9394-6C80-7E5F-E299-EBCE85A95334}"/>
              </a:ext>
            </a:extLst>
          </p:cNvPr>
          <p:cNvSpPr>
            <a:spLocks noGrp="1" noChangeArrowheads="1"/>
          </p:cNvSpPr>
          <p:nvPr>
            <p:ph type="body" sz="half" idx="1"/>
          </p:nvPr>
        </p:nvSpPr>
        <p:spPr>
          <a:xfrm>
            <a:off x="685800" y="1752600"/>
            <a:ext cx="3657600" cy="4191000"/>
          </a:xfrm>
        </p:spPr>
        <p:txBody>
          <a:bodyPr/>
          <a:lstStyle/>
          <a:p>
            <a:pPr>
              <a:buFontTx/>
              <a:buNone/>
            </a:pPr>
            <a:r>
              <a:rPr lang="en-US" altLang="en-US" sz="2800"/>
              <a:t>	</a:t>
            </a:r>
          </a:p>
          <a:p>
            <a:pPr>
              <a:buFontTx/>
              <a:buNone/>
            </a:pPr>
            <a:r>
              <a:rPr lang="en-US" altLang="en-US" sz="2800"/>
              <a:t>	</a:t>
            </a:r>
            <a:r>
              <a:rPr lang="en-US" altLang="en-US" sz="2400">
                <a:latin typeface="Arial Narrow" panose="020B0604020202020204" pitchFamily="34" charset="0"/>
              </a:rPr>
              <a:t>This bean seed was planted in the soil and has germinated.  (you can still see the split bean seed which forms the lower set of leaves). It is growing into a new bean plant.</a:t>
            </a:r>
          </a:p>
        </p:txBody>
      </p:sp>
      <p:sp>
        <p:nvSpPr>
          <p:cNvPr id="101384" name="Rectangle 8">
            <a:extLst>
              <a:ext uri="{FF2B5EF4-FFF2-40B4-BE49-F238E27FC236}">
                <a16:creationId xmlns:a16="http://schemas.microsoft.com/office/drawing/2014/main" id="{19C5C42B-0BDD-C0EA-8080-5F5EA41EF928}"/>
              </a:ext>
            </a:extLst>
          </p:cNvPr>
          <p:cNvSpPr>
            <a:spLocks noChangeArrowheads="1"/>
          </p:cNvSpPr>
          <p:nvPr/>
        </p:nvSpPr>
        <p:spPr bwMode="auto">
          <a:xfrm>
            <a:off x="5257800" y="6019800"/>
            <a:ext cx="2606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br>
              <a:rPr lang="en-US" altLang="en-US" sz="1000">
                <a:solidFill>
                  <a:srgbClr val="FFFFFF"/>
                </a:solidFill>
                <a:latin typeface="Verdana" panose="020B0604030504040204" pitchFamily="34" charset="0"/>
              </a:rPr>
            </a:br>
            <a:r>
              <a:rPr lang="en-US" altLang="en-US" sz="1000">
                <a:solidFill>
                  <a:srgbClr val="FFFFFF"/>
                </a:solidFill>
                <a:latin typeface="Verdana" panose="020B0604030504040204" pitchFamily="34" charset="0"/>
              </a:rPr>
              <a:t>  </a:t>
            </a:r>
            <a:r>
              <a:rPr lang="en-US" altLang="en-US" sz="900">
                <a:solidFill>
                  <a:srgbClr val="FFFFFF"/>
                </a:solidFill>
                <a:latin typeface="Verdana" panose="020B0604030504040204" pitchFamily="34" charset="0"/>
              </a:rPr>
              <a:t> </a:t>
            </a:r>
            <a:r>
              <a:rPr lang="en-US" altLang="en-US" sz="1000">
                <a:solidFill>
                  <a:srgbClr val="FFFFFF"/>
                </a:solidFill>
                <a:latin typeface="Verdana" panose="020B0604030504040204" pitchFamily="34" charset="0"/>
              </a:rPr>
              <a:t>   </a:t>
            </a:r>
            <a:br>
              <a:rPr lang="en-US" altLang="en-US" sz="1000">
                <a:solidFill>
                  <a:srgbClr val="FFFFFF"/>
                </a:solidFill>
                <a:latin typeface="Verdana" panose="020B0604030504040204" pitchFamily="34" charset="0"/>
              </a:rPr>
            </a:br>
            <a:endParaRPr lang="en-US" altLang="en-US" sz="1000">
              <a:solidFill>
                <a:srgbClr val="FFFFFF"/>
              </a:solidFill>
              <a:latin typeface="Verdana" panose="020B0604030504040204" pitchFamily="34" charset="0"/>
            </a:endParaRPr>
          </a:p>
        </p:txBody>
      </p:sp>
      <p:pic>
        <p:nvPicPr>
          <p:cNvPr id="101393" name="Picture 17">
            <a:extLst>
              <a:ext uri="{FF2B5EF4-FFF2-40B4-BE49-F238E27FC236}">
                <a16:creationId xmlns:a16="http://schemas.microsoft.com/office/drawing/2014/main" id="{0A7604CC-45F8-3EDB-A61D-D1E12A7A2722}"/>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5195888" y="1752600"/>
            <a:ext cx="2713037"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94" name="Text Box 18">
            <a:extLst>
              <a:ext uri="{FF2B5EF4-FFF2-40B4-BE49-F238E27FC236}">
                <a16:creationId xmlns:a16="http://schemas.microsoft.com/office/drawing/2014/main" id="{2F422EDF-02E5-78FB-D9E2-A3178A315F26}"/>
              </a:ext>
            </a:extLst>
          </p:cNvPr>
          <p:cNvSpPr txBox="1">
            <a:spLocks noChangeArrowheads="1"/>
          </p:cNvSpPr>
          <p:nvPr/>
        </p:nvSpPr>
        <p:spPr bwMode="auto">
          <a:xfrm>
            <a:off x="5181600" y="55626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Marcos Guerra</a:t>
            </a:r>
          </a:p>
        </p:txBody>
      </p:sp>
      <p:sp>
        <p:nvSpPr>
          <p:cNvPr id="101395" name="Text Box 19">
            <a:extLst>
              <a:ext uri="{FF2B5EF4-FFF2-40B4-BE49-F238E27FC236}">
                <a16:creationId xmlns:a16="http://schemas.microsoft.com/office/drawing/2014/main" id="{3CC61E70-C4A2-1426-E681-3526E48C2ADB}"/>
              </a:ext>
            </a:extLst>
          </p:cNvPr>
          <p:cNvSpPr txBox="1">
            <a:spLocks noChangeArrowheads="1"/>
          </p:cNvSpPr>
          <p:nvPr/>
        </p:nvSpPr>
        <p:spPr bwMode="auto">
          <a:xfrm>
            <a:off x="1143000" y="5562600"/>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5"/>
              </a:rPr>
              <a:t>Click HERE to find out more about germination</a:t>
            </a:r>
            <a:endParaRPr lang="en-US" altLang="en-US" sz="2000"/>
          </a:p>
        </p:txBody>
      </p:sp>
    </p:spTree>
    <p:custDataLst>
      <p:tags r:id="rId1"/>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757F22C-23BA-A9E8-EE11-A63D0A63BF52}"/>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Gram:</a:t>
            </a:r>
            <a:r>
              <a:rPr lang="en-US" altLang="en-US" sz="2800">
                <a:solidFill>
                  <a:srgbClr val="FFCC66"/>
                </a:solidFill>
                <a:latin typeface="Arial Narrow" panose="020B0604020202020204" pitchFamily="34" charset="0"/>
              </a:rPr>
              <a:t>   a metric unit of mass equal to one thousandth of a kilogram.</a:t>
            </a:r>
          </a:p>
        </p:txBody>
      </p:sp>
      <p:sp>
        <p:nvSpPr>
          <p:cNvPr id="102404" name="Rectangle 4">
            <a:extLst>
              <a:ext uri="{FF2B5EF4-FFF2-40B4-BE49-F238E27FC236}">
                <a16:creationId xmlns:a16="http://schemas.microsoft.com/office/drawing/2014/main" id="{3AD76BFD-49A3-7A6F-096A-D78EAB102BA9}"/>
              </a:ext>
            </a:extLst>
          </p:cNvPr>
          <p:cNvSpPr>
            <a:spLocks noGrp="1" noChangeArrowheads="1"/>
          </p:cNvSpPr>
          <p:nvPr>
            <p:ph type="body" sz="half" idx="2"/>
          </p:nvPr>
        </p:nvSpPr>
        <p:spPr/>
        <p:txBody>
          <a:bodyPr/>
          <a:lstStyle/>
          <a:p>
            <a:pPr>
              <a:buFontTx/>
              <a:buNone/>
            </a:pPr>
            <a:r>
              <a:rPr lang="en-US" altLang="en-US" sz="2800"/>
              <a:t>	</a:t>
            </a:r>
            <a:r>
              <a:rPr lang="en-US" altLang="en-US" sz="2400">
                <a:latin typeface="Arial Narrow" panose="020B0604020202020204" pitchFamily="34" charset="0"/>
              </a:rPr>
              <a:t>There are sometimes different shapes of gram weights (as you can see by the pictures to the left.)</a:t>
            </a:r>
          </a:p>
          <a:p>
            <a:pPr>
              <a:buFontTx/>
              <a:buNone/>
            </a:pPr>
            <a:endParaRPr lang="en-US" altLang="en-US" sz="2400">
              <a:latin typeface="Arial Narrow" panose="020B0604020202020204" pitchFamily="34" charset="0"/>
            </a:endParaRPr>
          </a:p>
          <a:p>
            <a:pPr>
              <a:buFontTx/>
              <a:buNone/>
            </a:pPr>
            <a:r>
              <a:rPr lang="en-US" altLang="en-US" sz="2400">
                <a:latin typeface="Arial Narrow" panose="020B0604020202020204" pitchFamily="34" charset="0"/>
              </a:rPr>
              <a:t>	The different colors and sizes below represent 1, 5, 10, and 20 gram mass units.</a:t>
            </a:r>
          </a:p>
        </p:txBody>
      </p:sp>
      <p:pic>
        <p:nvPicPr>
          <p:cNvPr id="102408" name="Picture 8">
            <a:extLst>
              <a:ext uri="{FF2B5EF4-FFF2-40B4-BE49-F238E27FC236}">
                <a16:creationId xmlns:a16="http://schemas.microsoft.com/office/drawing/2014/main" id="{3FFA53D6-83DD-508C-46D7-3B27DACB6DEA}"/>
              </a:ext>
            </a:extLst>
          </p:cNvPr>
          <p:cNvPicPr>
            <a:picLocks noChangeAspect="1" noChangeArrowheads="1"/>
          </p:cNvPicPr>
          <p:nvPr>
            <p:ph type="clipArt" sz="half" idx="1"/>
          </p:nvPr>
        </p:nvPicPr>
        <p:blipFill>
          <a:blip r:embed="rId4">
            <a:lum contrast="30000"/>
            <a:extLst>
              <a:ext uri="{28A0092B-C50C-407E-A947-70E740481C1C}">
                <a14:useLocalDpi xmlns:a14="http://schemas.microsoft.com/office/drawing/2010/main" val="0"/>
              </a:ext>
            </a:extLst>
          </a:blip>
          <a:srcRect/>
          <a:stretch>
            <a:fillRect/>
          </a:stretch>
        </p:blipFill>
        <p:spPr>
          <a:xfrm>
            <a:off x="685800" y="2419350"/>
            <a:ext cx="3810000" cy="285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10" name="Line 10">
            <a:extLst>
              <a:ext uri="{FF2B5EF4-FFF2-40B4-BE49-F238E27FC236}">
                <a16:creationId xmlns:a16="http://schemas.microsoft.com/office/drawing/2014/main" id="{08C6C61A-7F73-8B1C-AC40-EFCDF2C6654D}"/>
              </a:ext>
            </a:extLst>
          </p:cNvPr>
          <p:cNvSpPr>
            <a:spLocks noChangeShapeType="1"/>
          </p:cNvSpPr>
          <p:nvPr/>
        </p:nvSpPr>
        <p:spPr bwMode="auto">
          <a:xfrm flipH="1">
            <a:off x="1371600" y="2209800"/>
            <a:ext cx="83820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2411" name="Text Box 11">
            <a:extLst>
              <a:ext uri="{FF2B5EF4-FFF2-40B4-BE49-F238E27FC236}">
                <a16:creationId xmlns:a16="http://schemas.microsoft.com/office/drawing/2014/main" id="{330AF8E2-0D97-7504-1F7C-86937783ADF1}"/>
              </a:ext>
            </a:extLst>
          </p:cNvPr>
          <p:cNvSpPr txBox="1">
            <a:spLocks noChangeArrowheads="1"/>
          </p:cNvSpPr>
          <p:nvPr/>
        </p:nvSpPr>
        <p:spPr bwMode="auto">
          <a:xfrm>
            <a:off x="2209800" y="18288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One gram disk</a:t>
            </a:r>
          </a:p>
        </p:txBody>
      </p:sp>
      <p:pic>
        <p:nvPicPr>
          <p:cNvPr id="102412" name="Picture 12">
            <a:extLst>
              <a:ext uri="{FF2B5EF4-FFF2-40B4-BE49-F238E27FC236}">
                <a16:creationId xmlns:a16="http://schemas.microsoft.com/office/drawing/2014/main" id="{B760632F-4701-2FFC-99D2-2D24080C3FDC}"/>
              </a:ext>
            </a:extLst>
          </p:cNvPr>
          <p:cNvPicPr>
            <a:picLocks noChangeAspect="1" noChangeArrowheads="1"/>
          </p:cNvPicPr>
          <p:nvPr/>
        </p:nvPicPr>
        <p:blipFill>
          <a:blip r:embed="rId5">
            <a:lum bright="6000" contrast="36000"/>
            <a:extLst>
              <a:ext uri="{28A0092B-C50C-407E-A947-70E740481C1C}">
                <a14:useLocalDpi xmlns:a14="http://schemas.microsoft.com/office/drawing/2010/main" val="0"/>
              </a:ext>
            </a:extLst>
          </a:blip>
          <a:srcRect t="18518" r="48611" b="37038"/>
          <a:stretch>
            <a:fillRect/>
          </a:stretch>
        </p:blipFill>
        <p:spPr bwMode="auto">
          <a:xfrm>
            <a:off x="2438400" y="4648200"/>
            <a:ext cx="2438400" cy="1581150"/>
          </a:xfrm>
          <a:prstGeom prst="rect">
            <a:avLst/>
          </a:prstGeom>
          <a:noFill/>
          <a:extLst>
            <a:ext uri="{909E8E84-426E-40DD-AFC4-6F175D3DCCD1}">
              <a14:hiddenFill xmlns:a14="http://schemas.microsoft.com/office/drawing/2010/main">
                <a:solidFill>
                  <a:srgbClr val="FFFFFF"/>
                </a:solidFill>
              </a14:hiddenFill>
            </a:ext>
          </a:extLst>
        </p:spPr>
      </p:pic>
      <p:sp>
        <p:nvSpPr>
          <p:cNvPr id="102414" name="Line 14">
            <a:extLst>
              <a:ext uri="{FF2B5EF4-FFF2-40B4-BE49-F238E27FC236}">
                <a16:creationId xmlns:a16="http://schemas.microsoft.com/office/drawing/2014/main" id="{7C7575D2-6924-1D9C-8EA6-C5AD0A03FCF4}"/>
              </a:ext>
            </a:extLst>
          </p:cNvPr>
          <p:cNvSpPr>
            <a:spLocks noChangeShapeType="1"/>
          </p:cNvSpPr>
          <p:nvPr/>
        </p:nvSpPr>
        <p:spPr bwMode="auto">
          <a:xfrm flipV="1">
            <a:off x="2057400" y="5105400"/>
            <a:ext cx="10668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2415" name="Text Box 15">
            <a:extLst>
              <a:ext uri="{FF2B5EF4-FFF2-40B4-BE49-F238E27FC236}">
                <a16:creationId xmlns:a16="http://schemas.microsoft.com/office/drawing/2014/main" id="{9DCA1E4C-D372-ADCE-F498-B14D022B2D81}"/>
              </a:ext>
            </a:extLst>
          </p:cNvPr>
          <p:cNvSpPr txBox="1">
            <a:spLocks noChangeArrowheads="1"/>
          </p:cNvSpPr>
          <p:nvPr/>
        </p:nvSpPr>
        <p:spPr bwMode="auto">
          <a:xfrm>
            <a:off x="457200" y="54102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One gram cube</a:t>
            </a:r>
          </a:p>
        </p:txBody>
      </p:sp>
      <p:pic>
        <p:nvPicPr>
          <p:cNvPr id="102416" name="Picture 16">
            <a:extLst>
              <a:ext uri="{FF2B5EF4-FFF2-40B4-BE49-F238E27FC236}">
                <a16:creationId xmlns:a16="http://schemas.microsoft.com/office/drawing/2014/main" id="{E2DB167D-D69E-C0F6-799E-98E7F2CB59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73" b="27777"/>
          <a:stretch>
            <a:fillRect/>
          </a:stretch>
        </p:blipFill>
        <p:spPr bwMode="auto">
          <a:xfrm>
            <a:off x="5562600" y="4953000"/>
            <a:ext cx="2514600" cy="12207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3E1015A-FEE8-BF6B-4F15-3786610BF655}"/>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Gravity:</a:t>
            </a:r>
            <a:r>
              <a:rPr lang="en-US" altLang="en-US" sz="2800">
                <a:solidFill>
                  <a:srgbClr val="FFCC66"/>
                </a:solidFill>
                <a:latin typeface="Arial Narrow" panose="020B0604020202020204" pitchFamily="34" charset="0"/>
              </a:rPr>
              <a:t>   the natural attraction that tends to draw bodies together.  </a:t>
            </a:r>
          </a:p>
        </p:txBody>
      </p:sp>
      <p:sp>
        <p:nvSpPr>
          <p:cNvPr id="103428" name="Rectangle 4">
            <a:extLst>
              <a:ext uri="{FF2B5EF4-FFF2-40B4-BE49-F238E27FC236}">
                <a16:creationId xmlns:a16="http://schemas.microsoft.com/office/drawing/2014/main" id="{17220A8E-2C91-3ACD-0F84-59C58B509534}"/>
              </a:ext>
            </a:extLst>
          </p:cNvPr>
          <p:cNvSpPr>
            <a:spLocks noGrp="1" noChangeArrowheads="1"/>
          </p:cNvSpPr>
          <p:nvPr>
            <p:ph type="body" sz="half" idx="2"/>
          </p:nvPr>
        </p:nvSpPr>
        <p:spPr/>
        <p:txBody>
          <a:bodyPr/>
          <a:lstStyle/>
          <a:p>
            <a:pPr>
              <a:buFontTx/>
              <a:buNone/>
            </a:pPr>
            <a:r>
              <a:rPr lang="en-US" altLang="en-US" sz="2800">
                <a:latin typeface="Arial Narrow" panose="020B0604020202020204" pitchFamily="34" charset="0"/>
              </a:rPr>
              <a:t>	An example of gravity would be when bodies are drawn toward the center of the earth.</a:t>
            </a:r>
          </a:p>
          <a:p>
            <a:pPr>
              <a:buFontTx/>
              <a:buNone/>
            </a:pPr>
            <a:endParaRPr lang="en-US" altLang="en-US" sz="2800">
              <a:latin typeface="Arial Narrow" panose="020B0604020202020204" pitchFamily="34" charset="0"/>
            </a:endParaRPr>
          </a:p>
          <a:p>
            <a:pPr>
              <a:buFontTx/>
              <a:buNone/>
            </a:pPr>
            <a:r>
              <a:rPr lang="en-US" altLang="en-US" sz="2800">
                <a:latin typeface="Arial Narrow" panose="020B0604020202020204" pitchFamily="34" charset="0"/>
              </a:rPr>
              <a:t>	These astronauts are demonstrating zero gravity in space.</a:t>
            </a:r>
          </a:p>
        </p:txBody>
      </p:sp>
      <p:sp>
        <p:nvSpPr>
          <p:cNvPr id="103432" name="Line 8">
            <a:extLst>
              <a:ext uri="{FF2B5EF4-FFF2-40B4-BE49-F238E27FC236}">
                <a16:creationId xmlns:a16="http://schemas.microsoft.com/office/drawing/2014/main" id="{DC5FA06A-B2BE-0F74-1FDC-C4381BEAFDC2}"/>
              </a:ext>
            </a:extLst>
          </p:cNvPr>
          <p:cNvSpPr>
            <a:spLocks noChangeShapeType="1"/>
          </p:cNvSpPr>
          <p:nvPr/>
        </p:nvSpPr>
        <p:spPr bwMode="auto">
          <a:xfrm flipH="1">
            <a:off x="4724400" y="4343400"/>
            <a:ext cx="228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103438" name="Picture 14">
            <a:extLst>
              <a:ext uri="{FF2B5EF4-FFF2-40B4-BE49-F238E27FC236}">
                <a16:creationId xmlns:a16="http://schemas.microsoft.com/office/drawing/2014/main" id="{3937BA01-D86F-00E7-56CC-FCEC37993188}"/>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2438400"/>
            <a:ext cx="4038600" cy="323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39" name="Text Box 15">
            <a:extLst>
              <a:ext uri="{FF2B5EF4-FFF2-40B4-BE49-F238E27FC236}">
                <a16:creationId xmlns:a16="http://schemas.microsoft.com/office/drawing/2014/main" id="{14F1C9EA-CE9A-D789-67C8-DBF5B60DA73B}"/>
              </a:ext>
            </a:extLst>
          </p:cNvPr>
          <p:cNvSpPr txBox="1">
            <a:spLocks noChangeArrowheads="1"/>
          </p:cNvSpPr>
          <p:nvPr/>
        </p:nvSpPr>
        <p:spPr bwMode="auto">
          <a:xfrm>
            <a:off x="2133600" y="5791200"/>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5"/>
              </a:rPr>
              <a:t>Click HERE to find out more about gravity</a:t>
            </a:r>
            <a:endParaRPr lang="en-US" altLang="en-US" sz="2000"/>
          </a:p>
        </p:txBody>
      </p:sp>
      <p:sp>
        <p:nvSpPr>
          <p:cNvPr id="103440" name="Text Box 16">
            <a:extLst>
              <a:ext uri="{FF2B5EF4-FFF2-40B4-BE49-F238E27FC236}">
                <a16:creationId xmlns:a16="http://schemas.microsoft.com/office/drawing/2014/main" id="{31849362-ED55-AEAD-40A8-1A2F95997F36}"/>
              </a:ext>
            </a:extLst>
          </p:cNvPr>
          <p:cNvSpPr txBox="1">
            <a:spLocks noChangeArrowheads="1"/>
          </p:cNvSpPr>
          <p:nvPr/>
        </p:nvSpPr>
        <p:spPr bwMode="auto">
          <a:xfrm>
            <a:off x="609600" y="21336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Courtesy of NASA</a:t>
            </a:r>
          </a:p>
        </p:txBody>
      </p:sp>
    </p:spTree>
    <p:custDataLst>
      <p:tags r:id="rId1"/>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BAD1C3F-EEA5-CAD4-78C4-CDEF5924A543}"/>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Habitat:</a:t>
            </a:r>
            <a:r>
              <a:rPr lang="en-US" altLang="en-US" sz="2800">
                <a:solidFill>
                  <a:srgbClr val="FFCC66"/>
                </a:solidFill>
                <a:latin typeface="Arial Narrow" panose="020B0604020202020204" pitchFamily="34" charset="0"/>
              </a:rPr>
              <a:t>   a natural or controlled environment in which plants or animals live.</a:t>
            </a:r>
          </a:p>
        </p:txBody>
      </p:sp>
      <p:sp>
        <p:nvSpPr>
          <p:cNvPr id="104451" name="Rectangle 3">
            <a:extLst>
              <a:ext uri="{FF2B5EF4-FFF2-40B4-BE49-F238E27FC236}">
                <a16:creationId xmlns:a16="http://schemas.microsoft.com/office/drawing/2014/main" id="{7393FFE5-5326-CC31-9D74-87DBDCEBD798}"/>
              </a:ext>
            </a:extLst>
          </p:cNvPr>
          <p:cNvSpPr>
            <a:spLocks noGrp="1" noChangeArrowheads="1"/>
          </p:cNvSpPr>
          <p:nvPr>
            <p:ph type="body" sz="half" idx="1"/>
          </p:nvPr>
        </p:nvSpPr>
        <p:spPr>
          <a:xfrm>
            <a:off x="609600" y="1600200"/>
            <a:ext cx="3810000" cy="4191000"/>
          </a:xfrm>
        </p:spPr>
        <p:txBody>
          <a:bodyPr/>
          <a:lstStyle/>
          <a:p>
            <a:pPr>
              <a:buFontTx/>
              <a:buNone/>
            </a:pPr>
            <a:r>
              <a:rPr lang="en-US" altLang="en-US" sz="2800"/>
              <a:t>  </a:t>
            </a:r>
          </a:p>
        </p:txBody>
      </p:sp>
      <p:sp>
        <p:nvSpPr>
          <p:cNvPr id="104453" name="Rectangle 5">
            <a:extLst>
              <a:ext uri="{FF2B5EF4-FFF2-40B4-BE49-F238E27FC236}">
                <a16:creationId xmlns:a16="http://schemas.microsoft.com/office/drawing/2014/main" id="{31EAA3E8-E091-F3FD-7120-2C6D29D68060}"/>
              </a:ext>
            </a:extLst>
          </p:cNvPr>
          <p:cNvSpPr>
            <a:spLocks noChangeArrowheads="1"/>
          </p:cNvSpPr>
          <p:nvPr/>
        </p:nvSpPr>
        <p:spPr bwMode="auto">
          <a:xfrm>
            <a:off x="1219200" y="57150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1"/>
              </a:buClr>
            </a:pPr>
            <a:r>
              <a:rPr lang="en-US" altLang="en-US" sz="2000">
                <a:solidFill>
                  <a:schemeClr val="tx1"/>
                </a:solidFill>
                <a:hlinkClick r:id="rId4"/>
              </a:rPr>
              <a:t>Click HERE for more information on habitats</a:t>
            </a:r>
            <a:endParaRPr lang="en-US" altLang="en-US" sz="2000">
              <a:solidFill>
                <a:schemeClr val="tx1"/>
              </a:solidFill>
            </a:endParaRPr>
          </a:p>
        </p:txBody>
      </p:sp>
      <p:sp>
        <p:nvSpPr>
          <p:cNvPr id="104457" name="Rectangle 9">
            <a:extLst>
              <a:ext uri="{FF2B5EF4-FFF2-40B4-BE49-F238E27FC236}">
                <a16:creationId xmlns:a16="http://schemas.microsoft.com/office/drawing/2014/main" id="{5792A195-BB1B-093D-EB3D-12E8BB44310B}"/>
              </a:ext>
            </a:extLst>
          </p:cNvPr>
          <p:cNvSpPr>
            <a:spLocks noChangeArrowheads="1"/>
          </p:cNvSpPr>
          <p:nvPr/>
        </p:nvSpPr>
        <p:spPr bwMode="auto">
          <a:xfrm>
            <a:off x="5257800" y="5715000"/>
            <a:ext cx="3505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3600">
              <a:solidFill>
                <a:schemeClr val="tx1"/>
              </a:solidFill>
              <a:latin typeface="Times New Roman" panose="02020603050405020304" pitchFamily="18" charset="0"/>
            </a:endParaRPr>
          </a:p>
        </p:txBody>
      </p:sp>
      <p:sp>
        <p:nvSpPr>
          <p:cNvPr id="104458" name="Rectangle 10">
            <a:extLst>
              <a:ext uri="{FF2B5EF4-FFF2-40B4-BE49-F238E27FC236}">
                <a16:creationId xmlns:a16="http://schemas.microsoft.com/office/drawing/2014/main" id="{3C637237-2987-5BE9-8A05-A5AD524D4946}"/>
              </a:ext>
            </a:extLst>
          </p:cNvPr>
          <p:cNvSpPr>
            <a:spLocks noChangeArrowheads="1"/>
          </p:cNvSpPr>
          <p:nvPr/>
        </p:nvSpPr>
        <p:spPr bwMode="auto">
          <a:xfrm>
            <a:off x="4572000" y="1981200"/>
            <a:ext cx="3810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2000">
                <a:solidFill>
                  <a:srgbClr val="FFFFFF"/>
                </a:solidFill>
                <a:latin typeface="Verdana" panose="020B0604030504040204" pitchFamily="34" charset="0"/>
              </a:rPr>
              <a:t> </a:t>
            </a:r>
            <a:endParaRPr lang="en-US" altLang="en-US" sz="2000">
              <a:solidFill>
                <a:schemeClr val="tx1"/>
              </a:solidFill>
              <a:latin typeface="Times New Roman" panose="02020603050405020304" pitchFamily="18" charset="0"/>
            </a:endParaRPr>
          </a:p>
        </p:txBody>
      </p:sp>
      <p:sp>
        <p:nvSpPr>
          <p:cNvPr id="104461" name="Rectangle 13">
            <a:extLst>
              <a:ext uri="{FF2B5EF4-FFF2-40B4-BE49-F238E27FC236}">
                <a16:creationId xmlns:a16="http://schemas.microsoft.com/office/drawing/2014/main" id="{6D336F9F-CE98-F79D-160C-631380817F1C}"/>
              </a:ext>
            </a:extLst>
          </p:cNvPr>
          <p:cNvSpPr>
            <a:spLocks noChangeArrowheads="1"/>
          </p:cNvSpPr>
          <p:nvPr/>
        </p:nvSpPr>
        <p:spPr bwMode="auto">
          <a:xfrm>
            <a:off x="457200" y="4419600"/>
            <a:ext cx="384016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2000">
              <a:solidFill>
                <a:schemeClr val="tx1"/>
              </a:solidFill>
            </a:endParaRPr>
          </a:p>
        </p:txBody>
      </p:sp>
      <p:pic>
        <p:nvPicPr>
          <p:cNvPr id="104465" name="Picture 17">
            <a:extLst>
              <a:ext uri="{FF2B5EF4-FFF2-40B4-BE49-F238E27FC236}">
                <a16:creationId xmlns:a16="http://schemas.microsoft.com/office/drawing/2014/main" id="{BC53EDD1-1B66-D401-9801-A71C8DB56C99}"/>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685800" y="2133600"/>
            <a:ext cx="3810000" cy="2486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74" name="Text Box 26">
            <a:extLst>
              <a:ext uri="{FF2B5EF4-FFF2-40B4-BE49-F238E27FC236}">
                <a16:creationId xmlns:a16="http://schemas.microsoft.com/office/drawing/2014/main" id="{30256CFD-4C47-BF46-2394-C614F8CF1C68}"/>
              </a:ext>
            </a:extLst>
          </p:cNvPr>
          <p:cNvSpPr txBox="1">
            <a:spLocks noChangeArrowheads="1"/>
          </p:cNvSpPr>
          <p:nvPr/>
        </p:nvSpPr>
        <p:spPr bwMode="auto">
          <a:xfrm>
            <a:off x="685800" y="4800600"/>
            <a:ext cx="358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Underwater coral habitat</a:t>
            </a:r>
          </a:p>
        </p:txBody>
      </p:sp>
      <p:sp>
        <p:nvSpPr>
          <p:cNvPr id="104475" name="Text Box 27">
            <a:extLst>
              <a:ext uri="{FF2B5EF4-FFF2-40B4-BE49-F238E27FC236}">
                <a16:creationId xmlns:a16="http://schemas.microsoft.com/office/drawing/2014/main" id="{1694D156-207A-C7A8-F974-97A2CB05AC12}"/>
              </a:ext>
            </a:extLst>
          </p:cNvPr>
          <p:cNvSpPr txBox="1">
            <a:spLocks noChangeArrowheads="1"/>
          </p:cNvSpPr>
          <p:nvPr/>
        </p:nvSpPr>
        <p:spPr bwMode="auto">
          <a:xfrm>
            <a:off x="5029200" y="5791200"/>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Woodland habitat</a:t>
            </a:r>
          </a:p>
        </p:txBody>
      </p:sp>
      <p:pic>
        <p:nvPicPr>
          <p:cNvPr id="104477" name="Picture 29">
            <a:extLst>
              <a:ext uri="{FF2B5EF4-FFF2-40B4-BE49-F238E27FC236}">
                <a16:creationId xmlns:a16="http://schemas.microsoft.com/office/drawing/2014/main" id="{D6F25D1C-5BDC-F073-8F3F-AAF5D2223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971800"/>
            <a:ext cx="4343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4479" name="Picture 31">
            <a:extLst>
              <a:ext uri="{FF2B5EF4-FFF2-40B4-BE49-F238E27FC236}">
                <a16:creationId xmlns:a16="http://schemas.microsoft.com/office/drawing/2014/main" id="{8BB0E597-EA76-BACB-B7E0-909CFFF36B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295400"/>
            <a:ext cx="2062163" cy="3094038"/>
          </a:xfrm>
          <a:prstGeom prst="rect">
            <a:avLst/>
          </a:prstGeom>
          <a:noFill/>
          <a:extLst>
            <a:ext uri="{909E8E84-426E-40DD-AFC4-6F175D3DCCD1}">
              <a14:hiddenFill xmlns:a14="http://schemas.microsoft.com/office/drawing/2010/main">
                <a:solidFill>
                  <a:srgbClr val="FFFFFF"/>
                </a:solidFill>
              </a14:hiddenFill>
            </a:ext>
          </a:extLst>
        </p:spPr>
      </p:pic>
      <p:sp>
        <p:nvSpPr>
          <p:cNvPr id="104480" name="Text Box 32">
            <a:extLst>
              <a:ext uri="{FF2B5EF4-FFF2-40B4-BE49-F238E27FC236}">
                <a16:creationId xmlns:a16="http://schemas.microsoft.com/office/drawing/2014/main" id="{0148BAC4-D834-9928-AB45-B873B94B0F26}"/>
              </a:ext>
            </a:extLst>
          </p:cNvPr>
          <p:cNvSpPr txBox="1">
            <a:spLocks noChangeArrowheads="1"/>
          </p:cNvSpPr>
          <p:nvPr/>
        </p:nvSpPr>
        <p:spPr bwMode="auto">
          <a:xfrm>
            <a:off x="6172200" y="17526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Arctic habitat</a:t>
            </a:r>
          </a:p>
        </p:txBody>
      </p:sp>
      <p:sp>
        <p:nvSpPr>
          <p:cNvPr id="104481" name="Text Box 33">
            <a:extLst>
              <a:ext uri="{FF2B5EF4-FFF2-40B4-BE49-F238E27FC236}">
                <a16:creationId xmlns:a16="http://schemas.microsoft.com/office/drawing/2014/main" id="{B82E96E2-7F14-A91A-6EA3-5F3958C811B1}"/>
              </a:ext>
            </a:extLst>
          </p:cNvPr>
          <p:cNvSpPr txBox="1">
            <a:spLocks noChangeArrowheads="1"/>
          </p:cNvSpPr>
          <p:nvPr/>
        </p:nvSpPr>
        <p:spPr bwMode="auto">
          <a:xfrm>
            <a:off x="685800" y="4343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1989 Marcos A Guerra</a:t>
            </a:r>
          </a:p>
        </p:txBody>
      </p:sp>
      <p:sp>
        <p:nvSpPr>
          <p:cNvPr id="104482" name="Text Box 34">
            <a:extLst>
              <a:ext uri="{FF2B5EF4-FFF2-40B4-BE49-F238E27FC236}">
                <a16:creationId xmlns:a16="http://schemas.microsoft.com/office/drawing/2014/main" id="{15D30690-829A-D1C8-A840-5BBB23A07F12}"/>
              </a:ext>
            </a:extLst>
          </p:cNvPr>
          <p:cNvSpPr txBox="1">
            <a:spLocks noChangeArrowheads="1"/>
          </p:cNvSpPr>
          <p:nvPr/>
        </p:nvSpPr>
        <p:spPr bwMode="auto">
          <a:xfrm>
            <a:off x="3886200" y="3886200"/>
            <a:ext cx="1905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Sherry Ballard Cal Academy of Science</a:t>
            </a:r>
          </a:p>
        </p:txBody>
      </p:sp>
      <p:sp>
        <p:nvSpPr>
          <p:cNvPr id="104483" name="Text Box 35">
            <a:extLst>
              <a:ext uri="{FF2B5EF4-FFF2-40B4-BE49-F238E27FC236}">
                <a16:creationId xmlns:a16="http://schemas.microsoft.com/office/drawing/2014/main" id="{C84D7783-AA6E-2B9E-8D9F-67FDE3CEF01D}"/>
              </a:ext>
            </a:extLst>
          </p:cNvPr>
          <p:cNvSpPr txBox="1">
            <a:spLocks noChangeArrowheads="1"/>
          </p:cNvSpPr>
          <p:nvPr/>
        </p:nvSpPr>
        <p:spPr bwMode="auto">
          <a:xfrm>
            <a:off x="4572000" y="5486400"/>
            <a:ext cx="3429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Gerald and Buff Corsi Cal Academy of Science</a:t>
            </a:r>
          </a:p>
        </p:txBody>
      </p:sp>
    </p:spTree>
    <p:custDataLst>
      <p:tags r:id="rId1"/>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FFEE4E45-9770-C51E-E69B-504DAB8BF104}"/>
              </a:ext>
            </a:extLst>
          </p:cNvPr>
          <p:cNvSpPr>
            <a:spLocks noGrp="1" noChangeArrowheads="1"/>
          </p:cNvSpPr>
          <p:nvPr>
            <p:ph type="title"/>
          </p:nvPr>
        </p:nvSpPr>
        <p:spPr>
          <a:xfrm>
            <a:off x="609600" y="533400"/>
            <a:ext cx="7848600" cy="1600200"/>
          </a:xfrm>
        </p:spPr>
        <p:txBody>
          <a:bodyPr/>
          <a:lstStyle/>
          <a:p>
            <a:r>
              <a:rPr lang="en-US" altLang="en-US" sz="2800" b="1" u="sng">
                <a:solidFill>
                  <a:srgbClr val="FFCC66"/>
                </a:solidFill>
                <a:latin typeface="Arial Narrow" panose="020B0604020202020204" pitchFamily="34" charset="0"/>
                <a:cs typeface="Arial" panose="020B0604020202020204" pitchFamily="34" charset="0"/>
              </a:rPr>
              <a:t>Balance:</a:t>
            </a:r>
            <a:r>
              <a:rPr lang="en-US" altLang="en-US" sz="2800">
                <a:solidFill>
                  <a:srgbClr val="FFCC66"/>
                </a:solidFill>
                <a:latin typeface="Arial Narrow" panose="020B0604020202020204" pitchFamily="34" charset="0"/>
                <a:cs typeface="Arial" panose="020B0604020202020204" pitchFamily="34" charset="0"/>
              </a:rPr>
              <a:t>   a device for determining mass of an object by suspending pans from opposite ends of a horizontal bar.</a:t>
            </a:r>
            <a:br>
              <a:rPr lang="en-US" altLang="en-US" sz="3200">
                <a:solidFill>
                  <a:srgbClr val="FFCC66"/>
                </a:solidFill>
                <a:latin typeface="Arial Narrow" panose="020B0604020202020204" pitchFamily="34" charset="0"/>
                <a:cs typeface="Times New Roman" panose="02020603050405020304" pitchFamily="18" charset="0"/>
              </a:rPr>
            </a:br>
            <a:endParaRPr lang="en-US" altLang="en-US" sz="3200">
              <a:solidFill>
                <a:srgbClr val="FFCC66"/>
              </a:solidFill>
              <a:latin typeface="Arial Narrow" panose="020B0604020202020204" pitchFamily="34" charset="0"/>
              <a:cs typeface="Times New Roman" panose="02020603050405020304" pitchFamily="18" charset="0"/>
            </a:endParaRPr>
          </a:p>
        </p:txBody>
      </p:sp>
      <p:sp>
        <p:nvSpPr>
          <p:cNvPr id="211971" name="Rectangle 3">
            <a:extLst>
              <a:ext uri="{FF2B5EF4-FFF2-40B4-BE49-F238E27FC236}">
                <a16:creationId xmlns:a16="http://schemas.microsoft.com/office/drawing/2014/main" id="{0A98A44D-D3F9-4A4B-E186-FD4009A4CE1E}"/>
              </a:ext>
            </a:extLst>
          </p:cNvPr>
          <p:cNvSpPr>
            <a:spLocks noGrp="1" noChangeArrowheads="1"/>
          </p:cNvSpPr>
          <p:nvPr>
            <p:ph type="body" sz="half" idx="2"/>
          </p:nvPr>
        </p:nvSpPr>
        <p:spPr>
          <a:xfrm>
            <a:off x="1066800" y="5486400"/>
            <a:ext cx="6248400" cy="2286000"/>
          </a:xfrm>
        </p:spPr>
        <p:txBody>
          <a:bodyPr/>
          <a:lstStyle/>
          <a:p>
            <a:pPr algn="ctr">
              <a:buFontTx/>
              <a:buNone/>
            </a:pPr>
            <a:r>
              <a:rPr lang="en-US" altLang="en-US" sz="2800"/>
              <a:t>	</a:t>
            </a:r>
            <a:r>
              <a:rPr lang="en-US" altLang="en-US" sz="2800">
                <a:solidFill>
                  <a:schemeClr val="tx2"/>
                </a:solidFill>
                <a:latin typeface="Arial Narrow" panose="020B0604020202020204" pitchFamily="34" charset="0"/>
              </a:rPr>
              <a:t>This double pan balance is being used to compare the masses of two pieces of wood.</a:t>
            </a:r>
          </a:p>
        </p:txBody>
      </p:sp>
      <p:pic>
        <p:nvPicPr>
          <p:cNvPr id="211972" name="Picture 4">
            <a:extLst>
              <a:ext uri="{FF2B5EF4-FFF2-40B4-BE49-F238E27FC236}">
                <a16:creationId xmlns:a16="http://schemas.microsoft.com/office/drawing/2014/main" id="{73E5FB1F-69C3-F49A-0FFA-BDE0071A5373}"/>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1828800" y="1828800"/>
            <a:ext cx="4876800" cy="3678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E163AA0-5AC4-D5B4-89F6-8BD204BCDA79}"/>
              </a:ext>
            </a:extLst>
          </p:cNvPr>
          <p:cNvSpPr>
            <a:spLocks noGrp="1" noChangeArrowheads="1"/>
          </p:cNvSpPr>
          <p:nvPr>
            <p:ph type="title"/>
          </p:nvPr>
        </p:nvSpPr>
        <p:spPr>
          <a:xfrm>
            <a:off x="685800" y="838200"/>
            <a:ext cx="7772400" cy="1066800"/>
          </a:xfrm>
        </p:spPr>
        <p:txBody>
          <a:bodyPr/>
          <a:lstStyle/>
          <a:p>
            <a:r>
              <a:rPr lang="en-US" altLang="en-US" sz="2800" b="1" u="sng">
                <a:solidFill>
                  <a:srgbClr val="FFCC66"/>
                </a:solidFill>
                <a:latin typeface="Arial Narrow" panose="020B0604020202020204" pitchFamily="34" charset="0"/>
              </a:rPr>
              <a:t>Inclined Plane:</a:t>
            </a:r>
            <a:r>
              <a:rPr lang="en-US" altLang="en-US" sz="2800">
                <a:solidFill>
                  <a:srgbClr val="FFCC66"/>
                </a:solidFill>
                <a:latin typeface="Arial Narrow" panose="020B0604020202020204" pitchFamily="34" charset="0"/>
              </a:rPr>
              <a:t>   a kind of simple machine.  A slanted surface that makes it easier to move an object to a higher place.</a:t>
            </a:r>
          </a:p>
        </p:txBody>
      </p:sp>
      <p:sp>
        <p:nvSpPr>
          <p:cNvPr id="105476" name="Rectangle 4">
            <a:extLst>
              <a:ext uri="{FF2B5EF4-FFF2-40B4-BE49-F238E27FC236}">
                <a16:creationId xmlns:a16="http://schemas.microsoft.com/office/drawing/2014/main" id="{5C6B194D-427D-82F2-D886-65689B03BDF2}"/>
              </a:ext>
            </a:extLst>
          </p:cNvPr>
          <p:cNvSpPr>
            <a:spLocks noGrp="1" noChangeArrowheads="1"/>
          </p:cNvSpPr>
          <p:nvPr>
            <p:ph type="body" sz="half" idx="2"/>
          </p:nvPr>
        </p:nvSpPr>
        <p:spPr>
          <a:xfrm>
            <a:off x="838200" y="4724400"/>
            <a:ext cx="7391400" cy="990600"/>
          </a:xfrm>
        </p:spPr>
        <p:txBody>
          <a:bodyPr/>
          <a:lstStyle/>
          <a:p>
            <a:pPr>
              <a:buFontTx/>
              <a:buNone/>
            </a:pPr>
            <a:r>
              <a:rPr lang="en-US" altLang="en-US" sz="2800"/>
              <a:t>	</a:t>
            </a:r>
            <a:r>
              <a:rPr lang="en-US" altLang="en-US" sz="2800">
                <a:latin typeface="Arial Narrow" panose="020B0604020202020204" pitchFamily="34" charset="0"/>
              </a:rPr>
              <a:t>Can you think of some places where inclined planes are used to make work easier?</a:t>
            </a:r>
          </a:p>
        </p:txBody>
      </p:sp>
      <p:pic>
        <p:nvPicPr>
          <p:cNvPr id="105500" name="Picture 28">
            <a:extLst>
              <a:ext uri="{FF2B5EF4-FFF2-40B4-BE49-F238E27FC236}">
                <a16:creationId xmlns:a16="http://schemas.microsoft.com/office/drawing/2014/main" id="{C90103DA-30C4-6570-08E4-8D75A33969A1}"/>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1219200" y="2362200"/>
            <a:ext cx="2590800" cy="2087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501" name="Picture 29">
            <a:extLst>
              <a:ext uri="{FF2B5EF4-FFF2-40B4-BE49-F238E27FC236}">
                <a16:creationId xmlns:a16="http://schemas.microsoft.com/office/drawing/2014/main" id="{94526F73-84E8-5A4C-D61D-369B2B6F5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362200"/>
            <a:ext cx="2743200" cy="2116138"/>
          </a:xfrm>
          <a:prstGeom prst="rect">
            <a:avLst/>
          </a:prstGeom>
          <a:noFill/>
          <a:extLst>
            <a:ext uri="{909E8E84-426E-40DD-AFC4-6F175D3DCCD1}">
              <a14:hiddenFill xmlns:a14="http://schemas.microsoft.com/office/drawing/2010/main">
                <a:solidFill>
                  <a:srgbClr val="FFFFFF"/>
                </a:solidFill>
              </a14:hiddenFill>
            </a:ext>
          </a:extLst>
        </p:spPr>
      </p:pic>
      <p:sp>
        <p:nvSpPr>
          <p:cNvPr id="105502" name="Text Box 30">
            <a:extLst>
              <a:ext uri="{FF2B5EF4-FFF2-40B4-BE49-F238E27FC236}">
                <a16:creationId xmlns:a16="http://schemas.microsoft.com/office/drawing/2014/main" id="{B35071AD-382E-B3EE-4A46-E0A21597FBEE}"/>
              </a:ext>
            </a:extLst>
          </p:cNvPr>
          <p:cNvSpPr txBox="1">
            <a:spLocks noChangeArrowheads="1"/>
          </p:cNvSpPr>
          <p:nvPr/>
        </p:nvSpPr>
        <p:spPr bwMode="auto">
          <a:xfrm>
            <a:off x="1905000" y="586740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6"/>
              </a:rPr>
              <a:t>Click HERE for more information on inclined planes</a:t>
            </a:r>
            <a:endParaRPr lang="en-US" altLang="en-US" sz="2000"/>
          </a:p>
        </p:txBody>
      </p:sp>
      <p:sp>
        <p:nvSpPr>
          <p:cNvPr id="105503" name="Text Box 31">
            <a:extLst>
              <a:ext uri="{FF2B5EF4-FFF2-40B4-BE49-F238E27FC236}">
                <a16:creationId xmlns:a16="http://schemas.microsoft.com/office/drawing/2014/main" id="{E0FFE8AD-EC57-D14A-FE78-54E835C86A14}"/>
              </a:ext>
            </a:extLst>
          </p:cNvPr>
          <p:cNvSpPr txBox="1">
            <a:spLocks noChangeArrowheads="1"/>
          </p:cNvSpPr>
          <p:nvPr/>
        </p:nvSpPr>
        <p:spPr bwMode="auto">
          <a:xfrm>
            <a:off x="4800600" y="4191000"/>
            <a:ext cx="266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http://www.vitalitymedical.com</a:t>
            </a:r>
          </a:p>
        </p:txBody>
      </p:sp>
    </p:spTree>
    <p:custDataLst>
      <p:tags r:id="rId1"/>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2F5DFAF-BE4B-7CC3-720B-98401F31D491}"/>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Insulators:</a:t>
            </a:r>
            <a:r>
              <a:rPr lang="en-US" altLang="en-US" sz="2800">
                <a:solidFill>
                  <a:srgbClr val="FFCC66"/>
                </a:solidFill>
                <a:latin typeface="Arial Narrow" panose="020B0604020202020204" pitchFamily="34" charset="0"/>
              </a:rPr>
              <a:t>   any kind of matter that does not transfer energy well.  </a:t>
            </a:r>
          </a:p>
        </p:txBody>
      </p:sp>
      <p:sp>
        <p:nvSpPr>
          <p:cNvPr id="106499" name="Rectangle 3">
            <a:extLst>
              <a:ext uri="{FF2B5EF4-FFF2-40B4-BE49-F238E27FC236}">
                <a16:creationId xmlns:a16="http://schemas.microsoft.com/office/drawing/2014/main" id="{6F098CFE-BC0B-5263-DEF2-89CD1E6B9BAB}"/>
              </a:ext>
            </a:extLst>
          </p:cNvPr>
          <p:cNvSpPr>
            <a:spLocks noGrp="1" noChangeArrowheads="1"/>
          </p:cNvSpPr>
          <p:nvPr>
            <p:ph type="body" sz="half" idx="1"/>
          </p:nvPr>
        </p:nvSpPr>
        <p:spPr>
          <a:xfrm>
            <a:off x="685800" y="2362200"/>
            <a:ext cx="3810000" cy="3581400"/>
          </a:xfrm>
        </p:spPr>
        <p:txBody>
          <a:bodyPr/>
          <a:lstStyle/>
          <a:p>
            <a:pPr>
              <a:buFontTx/>
              <a:buNone/>
            </a:pPr>
            <a:r>
              <a:rPr lang="en-US" altLang="en-US" sz="2800"/>
              <a:t>	</a:t>
            </a:r>
            <a:r>
              <a:rPr lang="en-US" altLang="en-US" sz="2800">
                <a:latin typeface="Arial Narrow" panose="020B0604020202020204" pitchFamily="34" charset="0"/>
              </a:rPr>
              <a:t>Examples of  insulators could be glass, plastic or rubber used to lower the conductivity of the outside of electrical wires.</a:t>
            </a:r>
            <a:endParaRPr lang="en-US" altLang="en-US" sz="2800"/>
          </a:p>
        </p:txBody>
      </p:sp>
      <p:pic>
        <p:nvPicPr>
          <p:cNvPr id="106503" name="Picture 7">
            <a:extLst>
              <a:ext uri="{FF2B5EF4-FFF2-40B4-BE49-F238E27FC236}">
                <a16:creationId xmlns:a16="http://schemas.microsoft.com/office/drawing/2014/main" id="{5C7B8AA3-A7D6-BB09-872E-529FF2FFD48F}"/>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5715000" y="3657600"/>
            <a:ext cx="1830388"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6509" name="Picture 13">
            <a:extLst>
              <a:ext uri="{FF2B5EF4-FFF2-40B4-BE49-F238E27FC236}">
                <a16:creationId xmlns:a16="http://schemas.microsoft.com/office/drawing/2014/main" id="{C29475A1-BA85-CB96-55C8-62F86A6E7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05000"/>
            <a:ext cx="2468563" cy="1657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23CDCF1-44DF-DBEC-C906-39BCC44F701D}"/>
              </a:ext>
            </a:extLst>
          </p:cNvPr>
          <p:cNvSpPr>
            <a:spLocks noGrp="1" noChangeArrowheads="1"/>
          </p:cNvSpPr>
          <p:nvPr>
            <p:ph type="title"/>
          </p:nvPr>
        </p:nvSpPr>
        <p:spPr>
          <a:xfrm>
            <a:off x="685800" y="609600"/>
            <a:ext cx="7772400" cy="1219200"/>
          </a:xfrm>
        </p:spPr>
        <p:txBody>
          <a:bodyPr/>
          <a:lstStyle/>
          <a:p>
            <a:r>
              <a:rPr lang="en-US" altLang="en-US" sz="2800" b="1" u="sng">
                <a:solidFill>
                  <a:srgbClr val="FFCC66"/>
                </a:solidFill>
                <a:latin typeface="Arial Narrow" panose="020B0604020202020204" pitchFamily="34" charset="0"/>
              </a:rPr>
              <a:t>Kilogram:</a:t>
            </a:r>
            <a:r>
              <a:rPr lang="en-US" altLang="en-US" sz="2800">
                <a:solidFill>
                  <a:srgbClr val="FFCC66"/>
                </a:solidFill>
                <a:latin typeface="Arial Narrow" panose="020B0604020202020204" pitchFamily="34" charset="0"/>
              </a:rPr>
              <a:t>   a unit for measuring mass.  The base unit of mass in the international Metric System, equal to 1,000 grams.</a:t>
            </a:r>
          </a:p>
        </p:txBody>
      </p:sp>
      <p:pic>
        <p:nvPicPr>
          <p:cNvPr id="107526" name="Picture 6">
            <a:extLst>
              <a:ext uri="{FF2B5EF4-FFF2-40B4-BE49-F238E27FC236}">
                <a16:creationId xmlns:a16="http://schemas.microsoft.com/office/drawing/2014/main" id="{1F3FFECC-2D86-A38A-5C96-2CB4AC3E5161}"/>
              </a:ext>
            </a:extLst>
          </p:cNvPr>
          <p:cNvPicPr>
            <a:picLocks noChangeAspect="1" noChangeArrowheads="1"/>
          </p:cNvPicPr>
          <p:nvPr>
            <p:ph type="clipArt" sz="half" idx="1"/>
          </p:nvPr>
        </p:nvPicPr>
        <p:blipFill>
          <a:blip r:embed="rId4">
            <a:lum contrast="24000"/>
            <a:extLst>
              <a:ext uri="{28A0092B-C50C-407E-A947-70E740481C1C}">
                <a14:useLocalDpi xmlns:a14="http://schemas.microsoft.com/office/drawing/2010/main" val="0"/>
              </a:ext>
            </a:extLst>
          </a:blip>
          <a:srcRect/>
          <a:stretch>
            <a:fillRect/>
          </a:stretch>
        </p:blipFill>
        <p:spPr>
          <a:xfrm>
            <a:off x="1905000" y="1981200"/>
            <a:ext cx="5181600" cy="388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8EC6226F-02F0-3422-690E-1C956576416E}"/>
              </a:ext>
            </a:extLst>
          </p:cNvPr>
          <p:cNvSpPr>
            <a:spLocks noGrp="1" noChangeArrowheads="1"/>
          </p:cNvSpPr>
          <p:nvPr>
            <p:ph type="title"/>
          </p:nvPr>
        </p:nvSpPr>
        <p:spPr>
          <a:xfrm>
            <a:off x="685800" y="685800"/>
            <a:ext cx="7772400" cy="990600"/>
          </a:xfrm>
        </p:spPr>
        <p:txBody>
          <a:bodyPr/>
          <a:lstStyle/>
          <a:p>
            <a:r>
              <a:rPr lang="en-US" altLang="en-US" sz="2800" b="1" u="sng">
                <a:solidFill>
                  <a:srgbClr val="FFCC66"/>
                </a:solidFill>
                <a:latin typeface="Arial Narrow" panose="020B0604020202020204" pitchFamily="34" charset="0"/>
              </a:rPr>
              <a:t>Larva:</a:t>
            </a:r>
            <a:r>
              <a:rPr lang="en-US" altLang="en-US" sz="2800">
                <a:solidFill>
                  <a:srgbClr val="FFCC66"/>
                </a:solidFill>
                <a:latin typeface="Arial Narrow" panose="020B0604020202020204" pitchFamily="34" charset="0"/>
              </a:rPr>
              <a:t>   the second stage of growth of some types of insects.</a:t>
            </a:r>
          </a:p>
        </p:txBody>
      </p:sp>
      <p:sp>
        <p:nvSpPr>
          <p:cNvPr id="108547" name="Rectangle 3">
            <a:extLst>
              <a:ext uri="{FF2B5EF4-FFF2-40B4-BE49-F238E27FC236}">
                <a16:creationId xmlns:a16="http://schemas.microsoft.com/office/drawing/2014/main" id="{053B33C9-D01F-5280-8CA0-A39957636AA9}"/>
              </a:ext>
            </a:extLst>
          </p:cNvPr>
          <p:cNvSpPr>
            <a:spLocks noGrp="1" noChangeArrowheads="1"/>
          </p:cNvSpPr>
          <p:nvPr>
            <p:ph type="body" sz="half" idx="1"/>
          </p:nvPr>
        </p:nvSpPr>
        <p:spPr>
          <a:xfrm>
            <a:off x="685800" y="1981200"/>
            <a:ext cx="3124200" cy="4343400"/>
          </a:xfrm>
        </p:spPr>
        <p:txBody>
          <a:bodyPr/>
          <a:lstStyle/>
          <a:p>
            <a:pPr>
              <a:lnSpc>
                <a:spcPct val="90000"/>
              </a:lnSpc>
            </a:pPr>
            <a:r>
              <a:rPr lang="en-US" altLang="en-US" sz="2800">
                <a:latin typeface="Arial Narrow" panose="020B0604020202020204" pitchFamily="34" charset="0"/>
              </a:rPr>
              <a:t>Insect larvae feed, grow, and molt several times.</a:t>
            </a:r>
          </a:p>
          <a:p>
            <a:pPr>
              <a:lnSpc>
                <a:spcPct val="90000"/>
              </a:lnSpc>
            </a:pPr>
            <a:r>
              <a:rPr lang="en-US" altLang="en-US" sz="2800">
                <a:latin typeface="Arial Narrow" panose="020B0604020202020204" pitchFamily="34" charset="0"/>
              </a:rPr>
              <a:t>Some larva look like little worms.  Others look like tiny bugs.</a:t>
            </a:r>
          </a:p>
          <a:p>
            <a:pPr>
              <a:lnSpc>
                <a:spcPct val="90000"/>
              </a:lnSpc>
            </a:pPr>
            <a:endParaRPr lang="en-US" altLang="en-US" sz="2800">
              <a:latin typeface="Arial Narrow" panose="020B0604020202020204" pitchFamily="34" charset="0"/>
            </a:endParaRPr>
          </a:p>
          <a:p>
            <a:pPr>
              <a:lnSpc>
                <a:spcPct val="90000"/>
              </a:lnSpc>
              <a:buFontTx/>
              <a:buNone/>
            </a:pPr>
            <a:r>
              <a:rPr lang="en-US" altLang="en-US" sz="2400">
                <a:latin typeface="Arial Narrow" panose="020B0604020202020204" pitchFamily="34" charset="0"/>
              </a:rPr>
              <a:t>	</a:t>
            </a:r>
            <a:r>
              <a:rPr lang="en-US" altLang="en-US" sz="2000">
                <a:latin typeface="Arial Narrow" panose="020B0604020202020204" pitchFamily="34" charset="0"/>
                <a:hlinkClick r:id="rId4"/>
              </a:rPr>
              <a:t>Click HERE for more information on Larva</a:t>
            </a:r>
            <a:r>
              <a:rPr lang="en-US" altLang="en-US" sz="2400">
                <a:latin typeface="Arial Narrow" panose="020B0604020202020204" pitchFamily="34" charset="0"/>
                <a:hlinkClick r:id="rId4"/>
              </a:rPr>
              <a:t> </a:t>
            </a:r>
            <a:endParaRPr lang="en-US" altLang="en-US" sz="2400">
              <a:latin typeface="Arial Narrow" panose="020B0604020202020204" pitchFamily="34" charset="0"/>
            </a:endParaRPr>
          </a:p>
        </p:txBody>
      </p:sp>
      <p:pic>
        <p:nvPicPr>
          <p:cNvPr id="108554" name="Picture 10">
            <a:extLst>
              <a:ext uri="{FF2B5EF4-FFF2-40B4-BE49-F238E27FC236}">
                <a16:creationId xmlns:a16="http://schemas.microsoft.com/office/drawing/2014/main" id="{312140E2-2E95-B884-EAB4-BB083211E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447800"/>
            <a:ext cx="26670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08555" name="Rectangle 11">
            <a:extLst>
              <a:ext uri="{FF2B5EF4-FFF2-40B4-BE49-F238E27FC236}">
                <a16:creationId xmlns:a16="http://schemas.microsoft.com/office/drawing/2014/main" id="{D116412C-F63D-A1FD-1096-48EE0381C34B}"/>
              </a:ext>
            </a:extLst>
          </p:cNvPr>
          <p:cNvSpPr>
            <a:spLocks noChangeArrowheads="1"/>
          </p:cNvSpPr>
          <p:nvPr/>
        </p:nvSpPr>
        <p:spPr bwMode="auto">
          <a:xfrm>
            <a:off x="-803275" y="181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08557" name="Picture 13">
            <a:extLst>
              <a:ext uri="{FF2B5EF4-FFF2-40B4-BE49-F238E27FC236}">
                <a16:creationId xmlns:a16="http://schemas.microsoft.com/office/drawing/2014/main" id="{35277757-FBB2-CA3F-B25C-CBB917C80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038600"/>
            <a:ext cx="2719388" cy="1820863"/>
          </a:xfrm>
          <a:prstGeom prst="rect">
            <a:avLst/>
          </a:prstGeom>
          <a:noFill/>
          <a:extLst>
            <a:ext uri="{909E8E84-426E-40DD-AFC4-6F175D3DCCD1}">
              <a14:hiddenFill xmlns:a14="http://schemas.microsoft.com/office/drawing/2010/main">
                <a:solidFill>
                  <a:srgbClr val="FFFFFF"/>
                </a:solidFill>
              </a14:hiddenFill>
            </a:ext>
          </a:extLst>
        </p:spPr>
      </p:pic>
      <p:pic>
        <p:nvPicPr>
          <p:cNvPr id="108551" name="Picture 7">
            <a:extLst>
              <a:ext uri="{FF2B5EF4-FFF2-40B4-BE49-F238E27FC236}">
                <a16:creationId xmlns:a16="http://schemas.microsoft.com/office/drawing/2014/main" id="{079EEE2D-F3A2-217C-AD5D-B054F7A001C1}"/>
              </a:ext>
            </a:extLst>
          </p:cNvPr>
          <p:cNvPicPr>
            <a:picLocks noChangeAspect="1" noChangeArrowheads="1"/>
          </p:cNvPicPr>
          <p:nvPr>
            <p:ph type="clipArt" sz="half" idx="2"/>
          </p:nvPr>
        </p:nvPicPr>
        <p:blipFill>
          <a:blip r:embed="rId7">
            <a:extLst>
              <a:ext uri="{28A0092B-C50C-407E-A947-70E740481C1C}">
                <a14:useLocalDpi xmlns:a14="http://schemas.microsoft.com/office/drawing/2010/main" val="0"/>
              </a:ext>
            </a:extLst>
          </a:blip>
          <a:srcRect/>
          <a:stretch>
            <a:fillRect/>
          </a:stretch>
        </p:blipFill>
        <p:spPr>
          <a:xfrm>
            <a:off x="3657600" y="3124200"/>
            <a:ext cx="2438400" cy="150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58" name="Text Box 14">
            <a:extLst>
              <a:ext uri="{FF2B5EF4-FFF2-40B4-BE49-F238E27FC236}">
                <a16:creationId xmlns:a16="http://schemas.microsoft.com/office/drawing/2014/main" id="{C8298D55-1D55-4262-332F-BF6EF1768EB7}"/>
              </a:ext>
            </a:extLst>
          </p:cNvPr>
          <p:cNvSpPr txBox="1">
            <a:spLocks noChangeArrowheads="1"/>
          </p:cNvSpPr>
          <p:nvPr/>
        </p:nvSpPr>
        <p:spPr bwMode="auto">
          <a:xfrm>
            <a:off x="5715000" y="5638800"/>
            <a:ext cx="266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bg1"/>
                </a:solidFill>
              </a:rPr>
              <a:t>Courtesy of USDA Forest Service</a:t>
            </a:r>
          </a:p>
        </p:txBody>
      </p:sp>
      <p:sp>
        <p:nvSpPr>
          <p:cNvPr id="108559" name="Text Box 15">
            <a:extLst>
              <a:ext uri="{FF2B5EF4-FFF2-40B4-BE49-F238E27FC236}">
                <a16:creationId xmlns:a16="http://schemas.microsoft.com/office/drawing/2014/main" id="{7E1A2B16-6124-5F7F-3627-6C7B317CA258}"/>
              </a:ext>
            </a:extLst>
          </p:cNvPr>
          <p:cNvSpPr txBox="1">
            <a:spLocks noChangeArrowheads="1"/>
          </p:cNvSpPr>
          <p:nvPr/>
        </p:nvSpPr>
        <p:spPr bwMode="auto">
          <a:xfrm>
            <a:off x="3657600" y="44196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Carl C. Hansen</a:t>
            </a:r>
          </a:p>
        </p:txBody>
      </p:sp>
      <p:sp>
        <p:nvSpPr>
          <p:cNvPr id="108560" name="Text Box 16">
            <a:extLst>
              <a:ext uri="{FF2B5EF4-FFF2-40B4-BE49-F238E27FC236}">
                <a16:creationId xmlns:a16="http://schemas.microsoft.com/office/drawing/2014/main" id="{7C2EBEC1-4247-EF83-0EF5-1518C41279D0}"/>
              </a:ext>
            </a:extLst>
          </p:cNvPr>
          <p:cNvSpPr txBox="1">
            <a:spLocks noChangeArrowheads="1"/>
          </p:cNvSpPr>
          <p:nvPr/>
        </p:nvSpPr>
        <p:spPr bwMode="auto">
          <a:xfrm>
            <a:off x="6629400" y="3200400"/>
            <a:ext cx="2514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chemeClr val="bg1"/>
                </a:solidFill>
              </a:rPr>
              <a:t>www.biology.clc.uc.edu</a:t>
            </a:r>
            <a:r>
              <a:rPr lang="en-US" altLang="en-US" sz="1200" b="1"/>
              <a:t> </a:t>
            </a:r>
            <a:endParaRPr lang="en-US" altLang="en-US" sz="1200"/>
          </a:p>
        </p:txBody>
      </p:sp>
    </p:spTree>
    <p:custDataLst>
      <p:tags r:id="rId1"/>
    </p:custData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EDD4E90-7252-C634-FE28-28680619326E}"/>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Lever:</a:t>
            </a:r>
            <a:r>
              <a:rPr lang="en-US" altLang="en-US" sz="2800">
                <a:solidFill>
                  <a:srgbClr val="FFCC66"/>
                </a:solidFill>
                <a:latin typeface="Arial Narrow" panose="020B0604020202020204" pitchFamily="34" charset="0"/>
              </a:rPr>
              <a:t>   a kind of simple machine.  A bar or rod resting on a turning point or fulcrum.</a:t>
            </a:r>
          </a:p>
        </p:txBody>
      </p:sp>
      <p:sp>
        <p:nvSpPr>
          <p:cNvPr id="109572" name="Rectangle 4">
            <a:extLst>
              <a:ext uri="{FF2B5EF4-FFF2-40B4-BE49-F238E27FC236}">
                <a16:creationId xmlns:a16="http://schemas.microsoft.com/office/drawing/2014/main" id="{FDDAC7B0-C5CC-CB11-43F4-7A09B390F5C7}"/>
              </a:ext>
            </a:extLst>
          </p:cNvPr>
          <p:cNvSpPr>
            <a:spLocks noGrp="1" noChangeArrowheads="1"/>
          </p:cNvSpPr>
          <p:nvPr>
            <p:ph type="body" sz="half" idx="2"/>
          </p:nvPr>
        </p:nvSpPr>
        <p:spPr>
          <a:xfrm>
            <a:off x="5181600" y="1981200"/>
            <a:ext cx="3657600" cy="4191000"/>
          </a:xfrm>
        </p:spPr>
        <p:txBody>
          <a:bodyPr/>
          <a:lstStyle/>
          <a:p>
            <a:pPr>
              <a:lnSpc>
                <a:spcPct val="90000"/>
              </a:lnSpc>
              <a:buFontTx/>
              <a:buNone/>
            </a:pPr>
            <a:r>
              <a:rPr lang="en-US" altLang="en-US" sz="1800"/>
              <a:t>	</a:t>
            </a:r>
          </a:p>
          <a:p>
            <a:pPr>
              <a:lnSpc>
                <a:spcPct val="90000"/>
              </a:lnSpc>
            </a:pPr>
            <a:r>
              <a:rPr lang="en-US" altLang="en-US" sz="2400">
                <a:latin typeface="Arial Narrow" panose="020B0604020202020204" pitchFamily="34" charset="0"/>
              </a:rPr>
              <a:t>There are 1</a:t>
            </a:r>
            <a:r>
              <a:rPr lang="en-US" altLang="en-US" sz="2400" baseline="30000">
                <a:latin typeface="Arial Narrow" panose="020B0604020202020204" pitchFamily="34" charset="0"/>
              </a:rPr>
              <a:t>st</a:t>
            </a:r>
            <a:r>
              <a:rPr lang="en-US" altLang="en-US" sz="2400">
                <a:latin typeface="Arial Narrow" panose="020B0604020202020204" pitchFamily="34" charset="0"/>
              </a:rPr>
              <a:t>, 2</a:t>
            </a:r>
            <a:r>
              <a:rPr lang="en-US" altLang="en-US" sz="2400" baseline="30000">
                <a:latin typeface="Arial Narrow" panose="020B0604020202020204" pitchFamily="34" charset="0"/>
              </a:rPr>
              <a:t>nd</a:t>
            </a:r>
            <a:r>
              <a:rPr lang="en-US" altLang="en-US" sz="2400">
                <a:latin typeface="Arial Narrow" panose="020B0604020202020204" pitchFamily="34" charset="0"/>
              </a:rPr>
              <a:t>, and 3</a:t>
            </a:r>
            <a:r>
              <a:rPr lang="en-US" altLang="en-US" sz="2400" baseline="30000">
                <a:latin typeface="Arial Narrow" panose="020B0604020202020204" pitchFamily="34" charset="0"/>
              </a:rPr>
              <a:t>rd</a:t>
            </a:r>
            <a:r>
              <a:rPr lang="en-US" altLang="en-US" sz="2400">
                <a:latin typeface="Arial Narrow" panose="020B0604020202020204" pitchFamily="34" charset="0"/>
              </a:rPr>
              <a:t> class levers.</a:t>
            </a:r>
          </a:p>
          <a:p>
            <a:pPr>
              <a:lnSpc>
                <a:spcPct val="90000"/>
              </a:lnSpc>
            </a:pPr>
            <a:r>
              <a:rPr lang="en-US" altLang="en-US" sz="2400">
                <a:latin typeface="Arial Narrow" panose="020B0604020202020204" pitchFamily="34" charset="0"/>
              </a:rPr>
              <a:t>A hammer is an example of a 1</a:t>
            </a:r>
            <a:r>
              <a:rPr lang="en-US" altLang="en-US" sz="2400" baseline="30000">
                <a:latin typeface="Arial Narrow" panose="020B0604020202020204" pitchFamily="34" charset="0"/>
              </a:rPr>
              <a:t>st</a:t>
            </a:r>
            <a:r>
              <a:rPr lang="en-US" altLang="en-US" sz="2400">
                <a:latin typeface="Arial Narrow" panose="020B0604020202020204" pitchFamily="34" charset="0"/>
              </a:rPr>
              <a:t> class lever when its claws are used to pull a nail out of a piece of wood.  The claw itself is an example of an inclined plane, another simple machine.</a:t>
            </a:r>
          </a:p>
          <a:p>
            <a:pPr>
              <a:lnSpc>
                <a:spcPct val="90000"/>
              </a:lnSpc>
            </a:pPr>
            <a:endParaRPr lang="en-US" altLang="en-US" sz="2400">
              <a:latin typeface="Arial Narrow" panose="020B0604020202020204" pitchFamily="34" charset="0"/>
            </a:endParaRPr>
          </a:p>
          <a:p>
            <a:pPr>
              <a:lnSpc>
                <a:spcPct val="90000"/>
              </a:lnSpc>
              <a:buFontTx/>
              <a:buNone/>
            </a:pPr>
            <a:r>
              <a:rPr lang="en-US" altLang="en-US" sz="2000">
                <a:latin typeface="Arial Narrow" panose="020B0604020202020204" pitchFamily="34" charset="0"/>
                <a:hlinkClick r:id="rId4"/>
              </a:rPr>
              <a:t>Click HERE for more information on simple machines and levers</a:t>
            </a:r>
            <a:endParaRPr lang="en-US" altLang="en-US" sz="2000">
              <a:latin typeface="Arial Narrow" panose="020B0604020202020204" pitchFamily="34" charset="0"/>
            </a:endParaRPr>
          </a:p>
          <a:p>
            <a:pPr>
              <a:lnSpc>
                <a:spcPct val="90000"/>
              </a:lnSpc>
              <a:buFontTx/>
              <a:buNone/>
            </a:pPr>
            <a:r>
              <a:rPr lang="en-US" altLang="en-US" sz="2000">
                <a:latin typeface="Arial Narrow" panose="020B0604020202020204" pitchFamily="34" charset="0"/>
              </a:rPr>
              <a:t>	</a:t>
            </a:r>
          </a:p>
        </p:txBody>
      </p:sp>
      <p:pic>
        <p:nvPicPr>
          <p:cNvPr id="109574" name="Picture 6">
            <a:extLst>
              <a:ext uri="{FF2B5EF4-FFF2-40B4-BE49-F238E27FC236}">
                <a16:creationId xmlns:a16="http://schemas.microsoft.com/office/drawing/2014/main" id="{A3E3E4D3-44BC-D3DE-46B8-26742A5D2DDE}"/>
              </a:ext>
            </a:extLst>
          </p:cNvPr>
          <p:cNvPicPr>
            <a:picLocks noChangeAspect="1" noChangeArrowheads="1"/>
          </p:cNvPicPr>
          <p:nvPr>
            <p:ph type="clipArt" sz="half" idx="1"/>
          </p:nvPr>
        </p:nvPicPr>
        <p:blipFill>
          <a:blip r:embed="rId5">
            <a:lum contrast="24000"/>
            <a:extLst>
              <a:ext uri="{28A0092B-C50C-407E-A947-70E740481C1C}">
                <a14:useLocalDpi xmlns:a14="http://schemas.microsoft.com/office/drawing/2010/main" val="0"/>
              </a:ext>
            </a:extLst>
          </a:blip>
          <a:srcRect t="9259" b="13889"/>
          <a:stretch>
            <a:fillRect/>
          </a:stretch>
        </p:blipFill>
        <p:spPr>
          <a:xfrm>
            <a:off x="685800" y="1828800"/>
            <a:ext cx="3810000" cy="2197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9577" name="Picture 9">
            <a:extLst>
              <a:ext uri="{FF2B5EF4-FFF2-40B4-BE49-F238E27FC236}">
                <a16:creationId xmlns:a16="http://schemas.microsoft.com/office/drawing/2014/main" id="{57320C27-D8F1-CB30-E329-D33653262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657600"/>
            <a:ext cx="2054225"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a:extLst>
              <a:ext uri="{FF2B5EF4-FFF2-40B4-BE49-F238E27FC236}">
                <a16:creationId xmlns:a16="http://schemas.microsoft.com/office/drawing/2014/main" id="{3B9EC66F-E618-BFBD-7946-24D022D99A6D}"/>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Life Cycle:</a:t>
            </a:r>
            <a:r>
              <a:rPr lang="en-US" altLang="en-US" sz="2800">
                <a:solidFill>
                  <a:srgbClr val="FFCC66"/>
                </a:solidFill>
                <a:latin typeface="Arial Narrow" panose="020B0604020202020204" pitchFamily="34" charset="0"/>
              </a:rPr>
              <a:t>   the stages that a living thing goes through during its life.</a:t>
            </a:r>
          </a:p>
        </p:txBody>
      </p:sp>
      <p:sp>
        <p:nvSpPr>
          <p:cNvPr id="110595" name="Rectangle 1027">
            <a:extLst>
              <a:ext uri="{FF2B5EF4-FFF2-40B4-BE49-F238E27FC236}">
                <a16:creationId xmlns:a16="http://schemas.microsoft.com/office/drawing/2014/main" id="{C12C818A-0F33-46AF-94F9-AE7248A72F55}"/>
              </a:ext>
            </a:extLst>
          </p:cNvPr>
          <p:cNvSpPr>
            <a:spLocks noGrp="1" noChangeArrowheads="1"/>
          </p:cNvSpPr>
          <p:nvPr>
            <p:ph type="body" sz="half" idx="1"/>
          </p:nvPr>
        </p:nvSpPr>
        <p:spPr/>
        <p:txBody>
          <a:bodyPr/>
          <a:lstStyle/>
          <a:p>
            <a:pPr>
              <a:buFontTx/>
              <a:buNone/>
            </a:pPr>
            <a:r>
              <a:rPr lang="en-US" altLang="en-US" sz="2800"/>
              <a:t> </a:t>
            </a:r>
          </a:p>
        </p:txBody>
      </p:sp>
      <p:pic>
        <p:nvPicPr>
          <p:cNvPr id="110612" name="Picture 1044">
            <a:extLst>
              <a:ext uri="{FF2B5EF4-FFF2-40B4-BE49-F238E27FC236}">
                <a16:creationId xmlns:a16="http://schemas.microsoft.com/office/drawing/2014/main" id="{367F2550-61D9-6C1B-C5AD-EF85370AE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76400"/>
            <a:ext cx="24384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10615" name="Picture 1047">
            <a:extLst>
              <a:ext uri="{FF2B5EF4-FFF2-40B4-BE49-F238E27FC236}">
                <a16:creationId xmlns:a16="http://schemas.microsoft.com/office/drawing/2014/main" id="{2B0A58A7-2559-7C04-239D-2BE29B8922C2}"/>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1371600" y="3581400"/>
            <a:ext cx="15240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0619" name="Picture 1051">
            <a:extLst>
              <a:ext uri="{FF2B5EF4-FFF2-40B4-BE49-F238E27FC236}">
                <a16:creationId xmlns:a16="http://schemas.microsoft.com/office/drawing/2014/main" id="{2BF241A3-9218-92C3-CB0D-FF41D07F2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600200"/>
            <a:ext cx="2514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10621" name="Picture 1053">
            <a:extLst>
              <a:ext uri="{FF2B5EF4-FFF2-40B4-BE49-F238E27FC236}">
                <a16:creationId xmlns:a16="http://schemas.microsoft.com/office/drawing/2014/main" id="{B22B3E12-901F-2F5B-7080-6857C462A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886200"/>
            <a:ext cx="25908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10623" name="Text Box 1055">
            <a:extLst>
              <a:ext uri="{FF2B5EF4-FFF2-40B4-BE49-F238E27FC236}">
                <a16:creationId xmlns:a16="http://schemas.microsoft.com/office/drawing/2014/main" id="{34B3372E-CCA0-5DD3-5390-984C5B7A1E2E}"/>
              </a:ext>
            </a:extLst>
          </p:cNvPr>
          <p:cNvSpPr txBox="1">
            <a:spLocks noChangeArrowheads="1"/>
          </p:cNvSpPr>
          <p:nvPr/>
        </p:nvSpPr>
        <p:spPr bwMode="auto">
          <a:xfrm>
            <a:off x="6781800" y="32004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2.  larva</a:t>
            </a:r>
          </a:p>
        </p:txBody>
      </p:sp>
      <p:sp>
        <p:nvSpPr>
          <p:cNvPr id="110624" name="Text Box 1056">
            <a:extLst>
              <a:ext uri="{FF2B5EF4-FFF2-40B4-BE49-F238E27FC236}">
                <a16:creationId xmlns:a16="http://schemas.microsoft.com/office/drawing/2014/main" id="{F39CF773-5064-C611-D0E3-F251BCCB8184}"/>
              </a:ext>
            </a:extLst>
          </p:cNvPr>
          <p:cNvSpPr txBox="1">
            <a:spLocks noChangeArrowheads="1"/>
          </p:cNvSpPr>
          <p:nvPr/>
        </p:nvSpPr>
        <p:spPr bwMode="auto">
          <a:xfrm>
            <a:off x="3124200" y="3124200"/>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  egg</a:t>
            </a:r>
          </a:p>
        </p:txBody>
      </p:sp>
      <p:sp>
        <p:nvSpPr>
          <p:cNvPr id="110625" name="Text Box 1057">
            <a:extLst>
              <a:ext uri="{FF2B5EF4-FFF2-40B4-BE49-F238E27FC236}">
                <a16:creationId xmlns:a16="http://schemas.microsoft.com/office/drawing/2014/main" id="{CA37359B-3BB8-AFCC-5D2E-81821746B82D}"/>
              </a:ext>
            </a:extLst>
          </p:cNvPr>
          <p:cNvSpPr txBox="1">
            <a:spLocks noChangeArrowheads="1"/>
          </p:cNvSpPr>
          <p:nvPr/>
        </p:nvSpPr>
        <p:spPr bwMode="auto">
          <a:xfrm>
            <a:off x="2971800" y="5410200"/>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3.  pupa</a:t>
            </a:r>
          </a:p>
        </p:txBody>
      </p:sp>
      <p:sp>
        <p:nvSpPr>
          <p:cNvPr id="110626" name="Text Box 1058">
            <a:extLst>
              <a:ext uri="{FF2B5EF4-FFF2-40B4-BE49-F238E27FC236}">
                <a16:creationId xmlns:a16="http://schemas.microsoft.com/office/drawing/2014/main" id="{66C7F048-82D8-B233-1B6B-659CBFF6AC55}"/>
              </a:ext>
            </a:extLst>
          </p:cNvPr>
          <p:cNvSpPr txBox="1">
            <a:spLocks noChangeArrowheads="1"/>
          </p:cNvSpPr>
          <p:nvPr/>
        </p:nvSpPr>
        <p:spPr bwMode="auto">
          <a:xfrm>
            <a:off x="6858000" y="5486400"/>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4.  adult</a:t>
            </a:r>
          </a:p>
        </p:txBody>
      </p:sp>
      <p:sp>
        <p:nvSpPr>
          <p:cNvPr id="110627" name="Text Box 1059">
            <a:extLst>
              <a:ext uri="{FF2B5EF4-FFF2-40B4-BE49-F238E27FC236}">
                <a16:creationId xmlns:a16="http://schemas.microsoft.com/office/drawing/2014/main" id="{86D21F36-BE27-E14E-2F0A-EEA0CD9B5DA6}"/>
              </a:ext>
            </a:extLst>
          </p:cNvPr>
          <p:cNvSpPr txBox="1">
            <a:spLocks noChangeArrowheads="1"/>
          </p:cNvSpPr>
          <p:nvPr/>
        </p:nvSpPr>
        <p:spPr bwMode="auto">
          <a:xfrm>
            <a:off x="2514600" y="6172200"/>
            <a:ext cx="4572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a:t>Christopher L. Christie – Berkley Digital Library       Stennett S. Heaton Cal Academy of Science</a:t>
            </a:r>
          </a:p>
        </p:txBody>
      </p:sp>
      <p:pic>
        <p:nvPicPr>
          <p:cNvPr id="110628" name="Picture 1060">
            <a:extLst>
              <a:ext uri="{FF2B5EF4-FFF2-40B4-BE49-F238E27FC236}">
                <a16:creationId xmlns:a16="http://schemas.microsoft.com/office/drawing/2014/main" id="{CF2DC66A-78A6-401E-8FA0-B609592AD94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71950" y="2971800"/>
            <a:ext cx="8001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87555BC8-9723-1C05-4F88-E9B6659BAC44}"/>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Light Energy:</a:t>
            </a:r>
            <a:r>
              <a:rPr lang="en-US" altLang="en-US" sz="2800">
                <a:solidFill>
                  <a:srgbClr val="FFCC66"/>
                </a:solidFill>
                <a:latin typeface="Arial Narrow" panose="020B0604020202020204" pitchFamily="34" charset="0"/>
              </a:rPr>
              <a:t>   a form of energy from the visible electromagnetic spectrum.</a:t>
            </a:r>
          </a:p>
        </p:txBody>
      </p:sp>
      <p:sp>
        <p:nvSpPr>
          <p:cNvPr id="111620" name="Rectangle 4">
            <a:extLst>
              <a:ext uri="{FF2B5EF4-FFF2-40B4-BE49-F238E27FC236}">
                <a16:creationId xmlns:a16="http://schemas.microsoft.com/office/drawing/2014/main" id="{2152F532-1609-481A-A95A-355DCA4A48AF}"/>
              </a:ext>
            </a:extLst>
          </p:cNvPr>
          <p:cNvSpPr>
            <a:spLocks noGrp="1" noChangeArrowheads="1"/>
          </p:cNvSpPr>
          <p:nvPr>
            <p:ph type="body" sz="half" idx="2"/>
          </p:nvPr>
        </p:nvSpPr>
        <p:spPr>
          <a:xfrm>
            <a:off x="4191000" y="2514600"/>
            <a:ext cx="4495800" cy="3429000"/>
          </a:xfrm>
        </p:spPr>
        <p:txBody>
          <a:bodyPr/>
          <a:lstStyle/>
          <a:p>
            <a:endParaRPr lang="en-US" altLang="en-US" sz="2000">
              <a:latin typeface="Arial Narrow" panose="020B0604020202020204" pitchFamily="34" charset="0"/>
            </a:endParaRPr>
          </a:p>
          <a:p>
            <a:pPr>
              <a:buFontTx/>
              <a:buNone/>
            </a:pPr>
            <a:r>
              <a:rPr lang="en-US" altLang="en-US" sz="2800">
                <a:latin typeface="Arial Narrow" panose="020B0604020202020204" pitchFamily="34" charset="0"/>
              </a:rPr>
              <a:t>	Plants need light energy for photosynthesis.</a:t>
            </a:r>
          </a:p>
          <a:p>
            <a:endParaRPr lang="en-US" altLang="en-US" sz="2800">
              <a:latin typeface="Arial Narrow" panose="020B0604020202020204" pitchFamily="34" charset="0"/>
            </a:endParaRPr>
          </a:p>
          <a:p>
            <a:endParaRPr lang="en-US" altLang="en-US" sz="2000">
              <a:latin typeface="Arial Narrow" panose="020B0604020202020204" pitchFamily="34" charset="0"/>
            </a:endParaRPr>
          </a:p>
          <a:p>
            <a:endParaRPr lang="en-US" altLang="en-US" sz="2000">
              <a:latin typeface="Arial Narrow" panose="020B0604020202020204" pitchFamily="34" charset="0"/>
            </a:endParaRPr>
          </a:p>
          <a:p>
            <a:pPr>
              <a:buFontTx/>
              <a:buNone/>
            </a:pPr>
            <a:r>
              <a:rPr lang="en-US" altLang="en-US" sz="2000">
                <a:latin typeface="Arial Narrow" panose="020B0604020202020204" pitchFamily="34" charset="0"/>
              </a:rPr>
              <a:t>	</a:t>
            </a:r>
            <a:r>
              <a:rPr lang="en-US" altLang="en-US" sz="2000">
                <a:latin typeface="Arial Narrow" panose="020B0604020202020204" pitchFamily="34" charset="0"/>
                <a:hlinkClick r:id="rId4"/>
              </a:rPr>
              <a:t>Click HERE for more information about different forms of energy</a:t>
            </a:r>
            <a:endParaRPr lang="en-US" altLang="en-US" sz="2000">
              <a:latin typeface="Arial Narrow" panose="020B0604020202020204" pitchFamily="34" charset="0"/>
            </a:endParaRPr>
          </a:p>
        </p:txBody>
      </p:sp>
      <p:pic>
        <p:nvPicPr>
          <p:cNvPr id="111623" name="Picture 7">
            <a:extLst>
              <a:ext uri="{FF2B5EF4-FFF2-40B4-BE49-F238E27FC236}">
                <a16:creationId xmlns:a16="http://schemas.microsoft.com/office/drawing/2014/main" id="{5780AE1E-49D2-335A-0C59-741A2758EA20}"/>
              </a:ext>
            </a:extLst>
          </p:cNvPr>
          <p:cNvPicPr>
            <a:picLocks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919163" y="1752600"/>
            <a:ext cx="3341687"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C77151F-6892-2D58-892F-A36930FA15BE}"/>
              </a:ext>
            </a:extLst>
          </p:cNvPr>
          <p:cNvSpPr>
            <a:spLocks noGrp="1" noChangeArrowheads="1"/>
          </p:cNvSpPr>
          <p:nvPr>
            <p:ph type="title"/>
          </p:nvPr>
        </p:nvSpPr>
        <p:spPr>
          <a:xfrm>
            <a:off x="685800" y="533400"/>
            <a:ext cx="7772400" cy="1447800"/>
          </a:xfrm>
        </p:spPr>
        <p:txBody>
          <a:bodyPr/>
          <a:lstStyle/>
          <a:p>
            <a:r>
              <a:rPr lang="en-US" altLang="en-US" sz="2800" b="1" u="sng">
                <a:solidFill>
                  <a:srgbClr val="FFCC66"/>
                </a:solidFill>
                <a:latin typeface="Arial Narrow" panose="020B0604020202020204" pitchFamily="34" charset="0"/>
              </a:rPr>
              <a:t>Liquid:</a:t>
            </a:r>
            <a:r>
              <a:rPr lang="en-US" altLang="en-US" sz="2800">
                <a:solidFill>
                  <a:srgbClr val="FFCC66"/>
                </a:solidFill>
                <a:latin typeface="Arial Narrow" panose="020B0604020202020204" pitchFamily="34" charset="0"/>
              </a:rPr>
              <a:t>   the state of matter that has no definite shape but takes up a definite amount of space and takes the shape of its container.</a:t>
            </a:r>
          </a:p>
        </p:txBody>
      </p:sp>
      <p:sp>
        <p:nvSpPr>
          <p:cNvPr id="73731" name="Rectangle 3">
            <a:extLst>
              <a:ext uri="{FF2B5EF4-FFF2-40B4-BE49-F238E27FC236}">
                <a16:creationId xmlns:a16="http://schemas.microsoft.com/office/drawing/2014/main" id="{4078CDC1-1F75-A6A7-1C6C-6BE2DF4D7FC8}"/>
              </a:ext>
            </a:extLst>
          </p:cNvPr>
          <p:cNvSpPr>
            <a:spLocks noGrp="1" noChangeArrowheads="1"/>
          </p:cNvSpPr>
          <p:nvPr>
            <p:ph type="body" sz="half" idx="2"/>
          </p:nvPr>
        </p:nvSpPr>
        <p:spPr/>
        <p:txBody>
          <a:bodyPr/>
          <a:lstStyle/>
          <a:p>
            <a:pPr>
              <a:buFontTx/>
              <a:buNone/>
            </a:pPr>
            <a:r>
              <a:rPr lang="en-US" altLang="en-US" sz="2800">
                <a:solidFill>
                  <a:srgbClr val="FFFFFF"/>
                </a:solidFill>
                <a:latin typeface="Verdana" panose="020B0604030504040204" pitchFamily="34" charset="0"/>
              </a:rPr>
              <a:t>  	</a:t>
            </a:r>
          </a:p>
          <a:p>
            <a:pPr>
              <a:buFontTx/>
              <a:buNone/>
            </a:pPr>
            <a:r>
              <a:rPr lang="en-US" altLang="en-US" sz="2800">
                <a:solidFill>
                  <a:srgbClr val="FFFFFF"/>
                </a:solidFill>
                <a:latin typeface="Verdana" panose="020B0604030504040204" pitchFamily="34" charset="0"/>
              </a:rPr>
              <a:t>	</a:t>
            </a:r>
            <a:r>
              <a:rPr lang="en-US" altLang="en-US" sz="2800">
                <a:solidFill>
                  <a:srgbClr val="FFFFFF"/>
                </a:solidFill>
                <a:latin typeface="Arial Narrow" panose="020B0604020202020204" pitchFamily="34" charset="0"/>
              </a:rPr>
              <a:t>This liquid definitely takes up space but its shape depends on the container it is in.  Here it takes the shape of the glass.</a:t>
            </a:r>
          </a:p>
        </p:txBody>
      </p:sp>
      <p:pic>
        <p:nvPicPr>
          <p:cNvPr id="73745" name="Picture 17">
            <a:extLst>
              <a:ext uri="{FF2B5EF4-FFF2-40B4-BE49-F238E27FC236}">
                <a16:creationId xmlns:a16="http://schemas.microsoft.com/office/drawing/2014/main" id="{368D21B9-DED5-3D6D-7366-2CBAA244C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419600"/>
            <a:ext cx="2819400" cy="1874838"/>
          </a:xfrm>
          <a:prstGeom prst="rect">
            <a:avLst/>
          </a:prstGeom>
          <a:noFill/>
          <a:extLst>
            <a:ext uri="{909E8E84-426E-40DD-AFC4-6F175D3DCCD1}">
              <a14:hiddenFill xmlns:a14="http://schemas.microsoft.com/office/drawing/2010/main">
                <a:solidFill>
                  <a:srgbClr val="FFFFFF"/>
                </a:solidFill>
              </a14:hiddenFill>
            </a:ext>
          </a:extLst>
        </p:spPr>
      </p:pic>
      <p:pic>
        <p:nvPicPr>
          <p:cNvPr id="73746" name="Picture 18">
            <a:extLst>
              <a:ext uri="{FF2B5EF4-FFF2-40B4-BE49-F238E27FC236}">
                <a16:creationId xmlns:a16="http://schemas.microsoft.com/office/drawing/2014/main" id="{2BCFEFAA-CCAE-E83B-81E6-A5BDB82E55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057400"/>
            <a:ext cx="2374900" cy="259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77833D2-7AAA-8ADB-3961-DC39A9D55D10}"/>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Liter:</a:t>
            </a:r>
            <a:r>
              <a:rPr lang="en-US" altLang="en-US" sz="2800">
                <a:solidFill>
                  <a:srgbClr val="FFCC66"/>
                </a:solidFill>
                <a:latin typeface="Arial Narrow" panose="020B0604020202020204" pitchFamily="34" charset="0"/>
              </a:rPr>
              <a:t>   a metric unit of volume equal to 1,000 cubic centimeters or 1,000 milliliters.</a:t>
            </a:r>
          </a:p>
        </p:txBody>
      </p:sp>
      <p:sp>
        <p:nvSpPr>
          <p:cNvPr id="74756" name="Rectangle 4">
            <a:extLst>
              <a:ext uri="{FF2B5EF4-FFF2-40B4-BE49-F238E27FC236}">
                <a16:creationId xmlns:a16="http://schemas.microsoft.com/office/drawing/2014/main" id="{422523E5-504A-D69C-444D-83E878171530}"/>
              </a:ext>
            </a:extLst>
          </p:cNvPr>
          <p:cNvSpPr>
            <a:spLocks noGrp="1" noChangeArrowheads="1"/>
          </p:cNvSpPr>
          <p:nvPr>
            <p:ph type="body" sz="half" idx="2"/>
          </p:nvPr>
        </p:nvSpPr>
        <p:spPr/>
        <p:txBody>
          <a:bodyPr/>
          <a:lstStyle/>
          <a:p>
            <a:pPr>
              <a:lnSpc>
                <a:spcPct val="90000"/>
              </a:lnSpc>
            </a:pPr>
            <a:endParaRPr lang="en-US" altLang="en-US" sz="2000"/>
          </a:p>
          <a:p>
            <a:pPr>
              <a:lnSpc>
                <a:spcPct val="90000"/>
              </a:lnSpc>
            </a:pPr>
            <a:r>
              <a:rPr lang="en-US" altLang="en-US" sz="2800">
                <a:latin typeface="Arial Narrow" panose="020B0604020202020204" pitchFamily="34" charset="0"/>
              </a:rPr>
              <a:t>A liter holds a little less than a quart.</a:t>
            </a:r>
          </a:p>
          <a:p>
            <a:pPr>
              <a:lnSpc>
                <a:spcPct val="90000"/>
              </a:lnSpc>
            </a:pPr>
            <a:endParaRPr lang="en-US" altLang="en-US" sz="2800">
              <a:latin typeface="Arial Narrow" panose="020B0604020202020204" pitchFamily="34" charset="0"/>
            </a:endParaRPr>
          </a:p>
          <a:p>
            <a:pPr>
              <a:lnSpc>
                <a:spcPct val="90000"/>
              </a:lnSpc>
            </a:pPr>
            <a:r>
              <a:rPr lang="en-US" altLang="en-US" sz="2800">
                <a:latin typeface="Arial Narrow" panose="020B0604020202020204" pitchFamily="34" charset="0"/>
              </a:rPr>
              <a:t>Often we buy soda in a </a:t>
            </a:r>
          </a:p>
          <a:p>
            <a:pPr>
              <a:lnSpc>
                <a:spcPct val="90000"/>
              </a:lnSpc>
              <a:buFontTx/>
              <a:buNone/>
            </a:pPr>
            <a:r>
              <a:rPr lang="en-US" altLang="en-US" sz="2800">
                <a:latin typeface="Arial Narrow" panose="020B0604020202020204" pitchFamily="34" charset="0"/>
              </a:rPr>
              <a:t>	2 liter bottle.</a:t>
            </a:r>
          </a:p>
          <a:p>
            <a:pPr>
              <a:lnSpc>
                <a:spcPct val="90000"/>
              </a:lnSpc>
            </a:pPr>
            <a:endParaRPr lang="en-US" altLang="en-US" sz="2800"/>
          </a:p>
          <a:p>
            <a:pPr>
              <a:lnSpc>
                <a:spcPct val="90000"/>
              </a:lnSpc>
            </a:pPr>
            <a:endParaRPr lang="en-US" altLang="en-US" sz="2800"/>
          </a:p>
          <a:p>
            <a:pPr>
              <a:lnSpc>
                <a:spcPct val="90000"/>
              </a:lnSpc>
              <a:buFontTx/>
              <a:buNone/>
            </a:pPr>
            <a:endParaRPr lang="en-US" altLang="en-US" sz="2000"/>
          </a:p>
        </p:txBody>
      </p:sp>
      <p:pic>
        <p:nvPicPr>
          <p:cNvPr id="74763" name="Picture 11">
            <a:extLst>
              <a:ext uri="{FF2B5EF4-FFF2-40B4-BE49-F238E27FC236}">
                <a16:creationId xmlns:a16="http://schemas.microsoft.com/office/drawing/2014/main" id="{89D3CB92-A9B6-D210-A303-F2FCFAA3A17B}"/>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85800" y="1676400"/>
            <a:ext cx="3505200" cy="2628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65" name="Picture 13">
            <a:extLst>
              <a:ext uri="{FF2B5EF4-FFF2-40B4-BE49-F238E27FC236}">
                <a16:creationId xmlns:a16="http://schemas.microsoft.com/office/drawing/2014/main" id="{93B04297-1DEE-3351-8A43-D168FED8B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7338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61122" name="Text Box 2">
            <a:extLst>
              <a:ext uri="{FF2B5EF4-FFF2-40B4-BE49-F238E27FC236}">
                <a16:creationId xmlns:a16="http://schemas.microsoft.com/office/drawing/2014/main" id="{1BCEDC87-C113-73B7-54D8-6E3394A91E53}"/>
              </a:ext>
            </a:extLst>
          </p:cNvPr>
          <p:cNvSpPr txBox="1">
            <a:spLocks noChangeArrowheads="1"/>
          </p:cNvSpPr>
          <p:nvPr/>
        </p:nvSpPr>
        <p:spPr bwMode="auto">
          <a:xfrm>
            <a:off x="5105400" y="5486400"/>
            <a:ext cx="358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tx1"/>
                </a:solidFill>
                <a:hlinkClick r:id="rId6"/>
              </a:rPr>
              <a:t>Click HERE to find out more about the liter as a unit of volume</a:t>
            </a:r>
            <a:endParaRPr lang="en-US" altLang="en-US" sz="2000">
              <a:solidFill>
                <a:schemeClr val="tx1"/>
              </a:solidFill>
            </a:endParaRPr>
          </a:p>
        </p:txBody>
      </p:sp>
    </p:spTree>
    <p:custDataLst>
      <p:tags r:id="rId1"/>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055F49E-FEB6-1001-F2D0-FF0EEE7AE3DD}"/>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Magnetic:</a:t>
            </a:r>
            <a:r>
              <a:rPr lang="en-US" altLang="en-US" sz="2800">
                <a:solidFill>
                  <a:srgbClr val="FFCC66"/>
                </a:solidFill>
                <a:latin typeface="Arial Narrow" panose="020B0604020202020204" pitchFamily="34" charset="0"/>
              </a:rPr>
              <a:t>   having the properties of a magnet.</a:t>
            </a:r>
          </a:p>
        </p:txBody>
      </p:sp>
      <p:sp>
        <p:nvSpPr>
          <p:cNvPr id="75781" name="Text Box 5">
            <a:extLst>
              <a:ext uri="{FF2B5EF4-FFF2-40B4-BE49-F238E27FC236}">
                <a16:creationId xmlns:a16="http://schemas.microsoft.com/office/drawing/2014/main" id="{F2E32C90-D70C-97C0-B87E-94489A1288E0}"/>
              </a:ext>
            </a:extLst>
          </p:cNvPr>
          <p:cNvSpPr txBox="1">
            <a:spLocks noChangeArrowheads="1"/>
          </p:cNvSpPr>
          <p:nvPr/>
        </p:nvSpPr>
        <p:spPr bwMode="auto">
          <a:xfrm>
            <a:off x="457200" y="58674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hlinkClick r:id="rId4"/>
              </a:rPr>
              <a:t>Click HERE for more information on magnetism</a:t>
            </a:r>
            <a:endParaRPr lang="en-US" altLang="en-US" sz="2000"/>
          </a:p>
        </p:txBody>
      </p:sp>
      <p:pic>
        <p:nvPicPr>
          <p:cNvPr id="75783" name="Picture 7">
            <a:extLst>
              <a:ext uri="{FF2B5EF4-FFF2-40B4-BE49-F238E27FC236}">
                <a16:creationId xmlns:a16="http://schemas.microsoft.com/office/drawing/2014/main" id="{9B4E7B21-D88C-14BA-4F03-FF6711DB7AF9}"/>
              </a:ext>
            </a:extLst>
          </p:cNvPr>
          <p:cNvPicPr>
            <a:picLocks noChangeAspect="1" noChangeArrowheads="1" noCrop="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2209800" y="1982788"/>
            <a:ext cx="4419600" cy="3663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050">
            <a:extLst>
              <a:ext uri="{FF2B5EF4-FFF2-40B4-BE49-F238E27FC236}">
                <a16:creationId xmlns:a16="http://schemas.microsoft.com/office/drawing/2014/main" id="{1C96A9A2-C3EC-5C5B-6F66-280923BDB9BB}"/>
              </a:ext>
            </a:extLst>
          </p:cNvPr>
          <p:cNvSpPr>
            <a:spLocks noGrp="1" noChangeArrowheads="1"/>
          </p:cNvSpPr>
          <p:nvPr>
            <p:ph type="title"/>
          </p:nvPr>
        </p:nvSpPr>
        <p:spPr>
          <a:xfrm>
            <a:off x="457200" y="762000"/>
            <a:ext cx="8153400" cy="990600"/>
          </a:xfrm>
        </p:spPr>
        <p:txBody>
          <a:bodyPr/>
          <a:lstStyle/>
          <a:p>
            <a:r>
              <a:rPr lang="en-US" altLang="en-US" sz="2800" b="1" u="sng">
                <a:solidFill>
                  <a:srgbClr val="FFCC66"/>
                </a:solidFill>
                <a:latin typeface="Arial Narrow" panose="020B0604020202020204" pitchFamily="34" charset="0"/>
                <a:cs typeface="Arial" panose="020B0604020202020204" pitchFamily="34" charset="0"/>
              </a:rPr>
              <a:t>Battery:</a:t>
            </a:r>
            <a:r>
              <a:rPr lang="en-US" altLang="en-US" sz="2800">
                <a:solidFill>
                  <a:srgbClr val="FFCC66"/>
                </a:solidFill>
                <a:latin typeface="Arial Narrow" panose="020B0604020202020204" pitchFamily="34" charset="0"/>
                <a:cs typeface="Arial" panose="020B0604020202020204" pitchFamily="34" charset="0"/>
              </a:rPr>
              <a:t>   a group of two or more electrical cells connected together, usually in series, to furnish electrical current.</a:t>
            </a:r>
            <a:endParaRPr lang="en-US" altLang="en-US" sz="2800">
              <a:solidFill>
                <a:srgbClr val="FFCC66"/>
              </a:solidFill>
              <a:latin typeface="Arial Narrow" panose="020B0604020202020204" pitchFamily="34" charset="0"/>
            </a:endParaRPr>
          </a:p>
        </p:txBody>
      </p:sp>
      <p:sp>
        <p:nvSpPr>
          <p:cNvPr id="214019" name="Rectangle 2051">
            <a:extLst>
              <a:ext uri="{FF2B5EF4-FFF2-40B4-BE49-F238E27FC236}">
                <a16:creationId xmlns:a16="http://schemas.microsoft.com/office/drawing/2014/main" id="{964FBEF7-CA5F-832C-3CC2-012CF72049F0}"/>
              </a:ext>
            </a:extLst>
          </p:cNvPr>
          <p:cNvSpPr>
            <a:spLocks noGrp="1" noChangeArrowheads="1"/>
          </p:cNvSpPr>
          <p:nvPr>
            <p:ph type="body" sz="half" idx="1"/>
          </p:nvPr>
        </p:nvSpPr>
        <p:spPr>
          <a:xfrm>
            <a:off x="228600" y="4876800"/>
            <a:ext cx="8534400" cy="1981200"/>
          </a:xfrm>
        </p:spPr>
        <p:txBody>
          <a:bodyPr/>
          <a:lstStyle/>
          <a:p>
            <a:pPr>
              <a:buFontTx/>
              <a:buNone/>
            </a:pPr>
            <a:r>
              <a:rPr lang="en-US" altLang="en-US" sz="2000">
                <a:solidFill>
                  <a:srgbClr val="FFFFFF"/>
                </a:solidFill>
                <a:latin typeface="Verdana" panose="020B0604030504040204" pitchFamily="34" charset="0"/>
              </a:rPr>
              <a:t>		</a:t>
            </a:r>
            <a:r>
              <a:rPr lang="en-US" altLang="en-US" sz="2400">
                <a:solidFill>
                  <a:srgbClr val="FFCC66"/>
                </a:solidFill>
                <a:latin typeface="Arial Narrow" panose="020B0604020202020204" pitchFamily="34" charset="0"/>
              </a:rPr>
              <a:t>This is an assortment of different types, sizes and brands of battery. Batteries contain chemicals that can react by exchanging electrons. When a wire is connected to the terminals of the battery, the electrons will flow around this circuit to create an electric current.</a:t>
            </a:r>
            <a:br>
              <a:rPr lang="en-US" altLang="en-US" sz="2400">
                <a:solidFill>
                  <a:srgbClr val="FFFFFF"/>
                </a:solidFill>
                <a:latin typeface="Arial Narrow" panose="020B0604020202020204" pitchFamily="34" charset="0"/>
              </a:rPr>
            </a:br>
            <a:endParaRPr lang="en-US" altLang="en-US" sz="2400">
              <a:solidFill>
                <a:srgbClr val="FFFFFF"/>
              </a:solidFill>
              <a:latin typeface="Arial Narrow" panose="020B0604020202020204" pitchFamily="34" charset="0"/>
            </a:endParaRPr>
          </a:p>
        </p:txBody>
      </p:sp>
      <p:sp>
        <p:nvSpPr>
          <p:cNvPr id="214020" name="Rectangle 2052">
            <a:extLst>
              <a:ext uri="{FF2B5EF4-FFF2-40B4-BE49-F238E27FC236}">
                <a16:creationId xmlns:a16="http://schemas.microsoft.com/office/drawing/2014/main" id="{C3333DFD-B3B2-0A58-4B12-AC1B51B96ECD}"/>
              </a:ext>
            </a:extLst>
          </p:cNvPr>
          <p:cNvSpPr>
            <a:spLocks noChangeArrowheads="1"/>
          </p:cNvSpPr>
          <p:nvPr/>
        </p:nvSpPr>
        <p:spPr bwMode="auto">
          <a:xfrm>
            <a:off x="4724400" y="5715000"/>
            <a:ext cx="3733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4000">
              <a:solidFill>
                <a:schemeClr val="tx1"/>
              </a:solidFill>
              <a:latin typeface="Times New Roman" panose="02020603050405020304" pitchFamily="18" charset="0"/>
            </a:endParaRPr>
          </a:p>
        </p:txBody>
      </p:sp>
      <p:pic>
        <p:nvPicPr>
          <p:cNvPr id="214021" name="Picture 2053">
            <a:extLst>
              <a:ext uri="{FF2B5EF4-FFF2-40B4-BE49-F238E27FC236}">
                <a16:creationId xmlns:a16="http://schemas.microsoft.com/office/drawing/2014/main" id="{3E6853E8-156A-F012-4E38-C165BC7BCFD5}"/>
              </a:ext>
            </a:extLst>
          </p:cNvPr>
          <p:cNvPicPr>
            <a:picLocks noChangeAspect="1" noChangeArrowheads="1"/>
          </p:cNvPicPr>
          <p:nvPr>
            <p:ph type="clipArt" sz="half" idx="2"/>
          </p:nvPr>
        </p:nvPicPr>
        <p:blipFill>
          <a:blip r:embed="rId4">
            <a:lum bright="-24000" contrast="30000"/>
            <a:extLst>
              <a:ext uri="{28A0092B-C50C-407E-A947-70E740481C1C}">
                <a14:useLocalDpi xmlns:a14="http://schemas.microsoft.com/office/drawing/2010/main" val="0"/>
              </a:ext>
            </a:extLst>
          </a:blip>
          <a:srcRect/>
          <a:stretch>
            <a:fillRect/>
          </a:stretch>
        </p:blipFill>
        <p:spPr>
          <a:xfrm>
            <a:off x="2438400" y="1828800"/>
            <a:ext cx="3810000" cy="285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09EF0F8B-BB1F-B0D1-3C11-740CA611BFAF}"/>
              </a:ext>
            </a:extLst>
          </p:cNvPr>
          <p:cNvSpPr>
            <a:spLocks noGrp="1" noChangeArrowheads="1"/>
          </p:cNvSpPr>
          <p:nvPr>
            <p:ph type="title"/>
          </p:nvPr>
        </p:nvSpPr>
        <p:spPr>
          <a:xfrm>
            <a:off x="685800" y="609600"/>
            <a:ext cx="7772400" cy="1219200"/>
          </a:xfrm>
        </p:spPr>
        <p:txBody>
          <a:bodyPr/>
          <a:lstStyle/>
          <a:p>
            <a:r>
              <a:rPr lang="en-US" altLang="en-US" sz="2800" b="1" u="sng">
                <a:solidFill>
                  <a:srgbClr val="FFCC66"/>
                </a:solidFill>
                <a:latin typeface="Arial Narrow" panose="020B0604020202020204" pitchFamily="34" charset="0"/>
              </a:rPr>
              <a:t>Magnetism:</a:t>
            </a:r>
            <a:r>
              <a:rPr lang="en-US" altLang="en-US" sz="2800">
                <a:solidFill>
                  <a:srgbClr val="FFCC66"/>
                </a:solidFill>
                <a:latin typeface="Arial Narrow" panose="020B0604020202020204" pitchFamily="34" charset="0"/>
              </a:rPr>
              <a:t>   the </a:t>
            </a:r>
            <a:r>
              <a:rPr lang="en-US" altLang="en-US" sz="2800">
                <a:solidFill>
                  <a:srgbClr val="FFCC66"/>
                </a:solidFill>
                <a:latin typeface="Arial Narrow" panose="020B0604020202020204" pitchFamily="34" charset="0"/>
                <a:cs typeface="Courier New" panose="02070309020205020404" pitchFamily="49" charset="0"/>
              </a:rPr>
              <a:t>attraction for iron which is associated with electric currents as well as magnets, characterized by fields of force.</a:t>
            </a:r>
            <a:r>
              <a:rPr lang="en-US" altLang="en-US" sz="2800">
                <a:solidFill>
                  <a:srgbClr val="FFCC66"/>
                </a:solidFill>
                <a:latin typeface="Arial Unicode MS" panose="020B0604020202020204" pitchFamily="34" charset="-128"/>
                <a:cs typeface="Courier New" panose="02070309020205020404" pitchFamily="49" charset="0"/>
              </a:rPr>
              <a:t> </a:t>
            </a:r>
          </a:p>
        </p:txBody>
      </p:sp>
      <p:sp>
        <p:nvSpPr>
          <p:cNvPr id="76804" name="Rectangle 4">
            <a:extLst>
              <a:ext uri="{FF2B5EF4-FFF2-40B4-BE49-F238E27FC236}">
                <a16:creationId xmlns:a16="http://schemas.microsoft.com/office/drawing/2014/main" id="{2220CB15-9CE9-2948-B5C7-2CD997470F85}"/>
              </a:ext>
            </a:extLst>
          </p:cNvPr>
          <p:cNvSpPr>
            <a:spLocks noGrp="1" noChangeArrowheads="1"/>
          </p:cNvSpPr>
          <p:nvPr>
            <p:ph type="body" sz="half" idx="2"/>
          </p:nvPr>
        </p:nvSpPr>
        <p:spPr>
          <a:xfrm>
            <a:off x="7772400" y="5334000"/>
            <a:ext cx="685800" cy="609600"/>
          </a:xfrm>
        </p:spPr>
        <p:txBody>
          <a:bodyPr/>
          <a:lstStyle/>
          <a:p>
            <a:endParaRPr lang="en-US" altLang="en-US" sz="2800"/>
          </a:p>
        </p:txBody>
      </p:sp>
      <p:pic>
        <p:nvPicPr>
          <p:cNvPr id="76806" name="Picture 6">
            <a:extLst>
              <a:ext uri="{FF2B5EF4-FFF2-40B4-BE49-F238E27FC236}">
                <a16:creationId xmlns:a16="http://schemas.microsoft.com/office/drawing/2014/main" id="{B8DD4461-D6C3-4747-58DB-49E5A19C172D}"/>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762000" y="1981200"/>
            <a:ext cx="3810000" cy="255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7" name="Text Box 7">
            <a:extLst>
              <a:ext uri="{FF2B5EF4-FFF2-40B4-BE49-F238E27FC236}">
                <a16:creationId xmlns:a16="http://schemas.microsoft.com/office/drawing/2014/main" id="{224375AB-10AA-AB2A-5DCF-26FF120BAE26}"/>
              </a:ext>
            </a:extLst>
          </p:cNvPr>
          <p:cNvSpPr txBox="1">
            <a:spLocks noChangeArrowheads="1"/>
          </p:cNvSpPr>
          <p:nvPr/>
        </p:nvSpPr>
        <p:spPr bwMode="auto">
          <a:xfrm>
            <a:off x="838200" y="4648200"/>
            <a:ext cx="37338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from </a:t>
            </a:r>
            <a:r>
              <a:rPr lang="en-US" altLang="en-US" sz="1200" i="1"/>
              <a:t>Practical Physics</a:t>
            </a:r>
            <a:r>
              <a:rPr lang="en-US" altLang="en-US" sz="1200"/>
              <a:t>, publ. 1914 by </a:t>
            </a:r>
            <a:r>
              <a:rPr lang="en-US" altLang="en-US" sz="1200">
                <a:hlinkClick r:id="rId5" tooltip="Macmillan and Company"/>
              </a:rPr>
              <a:t>Macmillan and Company</a:t>
            </a:r>
            <a:endParaRPr lang="en-US" altLang="en-US" sz="1200"/>
          </a:p>
          <a:p>
            <a:pPr>
              <a:spcBef>
                <a:spcPct val="50000"/>
              </a:spcBef>
            </a:pPr>
            <a:endParaRPr lang="en-US" altLang="en-US" sz="1400"/>
          </a:p>
        </p:txBody>
      </p:sp>
      <p:sp>
        <p:nvSpPr>
          <p:cNvPr id="76808" name="Rectangle 8">
            <a:extLst>
              <a:ext uri="{FF2B5EF4-FFF2-40B4-BE49-F238E27FC236}">
                <a16:creationId xmlns:a16="http://schemas.microsoft.com/office/drawing/2014/main" id="{B2CA2C6C-BE5C-B30E-2CBD-C4887C81FABE}"/>
              </a:ext>
            </a:extLst>
          </p:cNvPr>
          <p:cNvSpPr>
            <a:spLocks noChangeArrowheads="1"/>
          </p:cNvSpPr>
          <p:nvPr/>
        </p:nvSpPr>
        <p:spPr bwMode="auto">
          <a:xfrm>
            <a:off x="0" y="13493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solidFill>
                <a:schemeClr val="tx1"/>
              </a:solidFill>
              <a:latin typeface="Times New Roman" panose="02020603050405020304" pitchFamily="18" charset="0"/>
            </a:endParaRPr>
          </a:p>
          <a:p>
            <a:pPr eaLnBrk="0" hangingPunct="0"/>
            <a:endParaRPr lang="en-US" altLang="en-US" sz="2400">
              <a:solidFill>
                <a:schemeClr val="tx1"/>
              </a:solidFill>
              <a:latin typeface="Times New Roman" panose="02020603050405020304" pitchFamily="18" charset="0"/>
            </a:endParaRPr>
          </a:p>
        </p:txBody>
      </p:sp>
      <p:sp>
        <p:nvSpPr>
          <p:cNvPr id="76811" name="Rectangle 11">
            <a:extLst>
              <a:ext uri="{FF2B5EF4-FFF2-40B4-BE49-F238E27FC236}">
                <a16:creationId xmlns:a16="http://schemas.microsoft.com/office/drawing/2014/main" id="{8FA1A911-F3AE-3857-3450-9D181CEF3CAD}"/>
              </a:ext>
            </a:extLst>
          </p:cNvPr>
          <p:cNvSpPr>
            <a:spLocks noChangeArrowheads="1"/>
          </p:cNvSpPr>
          <p:nvPr/>
        </p:nvSpPr>
        <p:spPr bwMode="auto">
          <a:xfrm>
            <a:off x="0" y="38639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solidFill>
                <a:schemeClr val="tx1"/>
              </a:solidFill>
              <a:latin typeface="Times New Roman" panose="02020603050405020304" pitchFamily="18" charset="0"/>
            </a:endParaRPr>
          </a:p>
          <a:p>
            <a:pPr eaLnBrk="0" hangingPunct="0"/>
            <a:endParaRPr lang="en-US" altLang="en-US" sz="2400">
              <a:solidFill>
                <a:schemeClr val="tx1"/>
              </a:solidFill>
              <a:latin typeface="Times New Roman" panose="02020603050405020304" pitchFamily="18" charset="0"/>
            </a:endParaRPr>
          </a:p>
        </p:txBody>
      </p:sp>
      <p:sp>
        <p:nvSpPr>
          <p:cNvPr id="76812" name="Rectangle 12">
            <a:extLst>
              <a:ext uri="{FF2B5EF4-FFF2-40B4-BE49-F238E27FC236}">
                <a16:creationId xmlns:a16="http://schemas.microsoft.com/office/drawing/2014/main" id="{ACAAC6FE-4E30-12AD-278C-FC7067F6E6D7}"/>
              </a:ext>
            </a:extLst>
          </p:cNvPr>
          <p:cNvSpPr>
            <a:spLocks noChangeArrowheads="1"/>
          </p:cNvSpPr>
          <p:nvPr/>
        </p:nvSpPr>
        <p:spPr bwMode="auto">
          <a:xfrm>
            <a:off x="0" y="46863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solidFill>
                <a:schemeClr val="tx1"/>
              </a:solidFill>
              <a:latin typeface="Times New Roman" panose="02020603050405020304" pitchFamily="18" charset="0"/>
            </a:endParaRPr>
          </a:p>
          <a:p>
            <a:pPr eaLnBrk="0" hangingPunct="0"/>
            <a:endParaRPr lang="en-US" altLang="en-US" sz="2400">
              <a:solidFill>
                <a:schemeClr val="tx1"/>
              </a:solidFill>
              <a:latin typeface="Times New Roman" panose="02020603050405020304" pitchFamily="18" charset="0"/>
            </a:endParaRPr>
          </a:p>
        </p:txBody>
      </p:sp>
      <p:pic>
        <p:nvPicPr>
          <p:cNvPr id="76810" name="Picture 10" descr="Magnetism">
            <a:extLst>
              <a:ext uri="{FF2B5EF4-FFF2-40B4-BE49-F238E27FC236}">
                <a16:creationId xmlns:a16="http://schemas.microsoft.com/office/drawing/2014/main" id="{86304ACF-0E93-B220-FE18-867124D68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581400"/>
            <a:ext cx="2590800" cy="2292350"/>
          </a:xfrm>
          <a:prstGeom prst="rect">
            <a:avLst/>
          </a:prstGeom>
          <a:noFill/>
          <a:extLst>
            <a:ext uri="{909E8E84-426E-40DD-AFC4-6F175D3DCCD1}">
              <a14:hiddenFill xmlns:a14="http://schemas.microsoft.com/office/drawing/2010/main">
                <a:solidFill>
                  <a:srgbClr val="FFFFFF"/>
                </a:solidFill>
              </a14:hiddenFill>
            </a:ext>
          </a:extLst>
        </p:spPr>
      </p:pic>
      <p:sp>
        <p:nvSpPr>
          <p:cNvPr id="76813" name="Text Box 13">
            <a:extLst>
              <a:ext uri="{FF2B5EF4-FFF2-40B4-BE49-F238E27FC236}">
                <a16:creationId xmlns:a16="http://schemas.microsoft.com/office/drawing/2014/main" id="{DCBE54D0-9BB8-1C0A-F7B1-258E461D67B0}"/>
              </a:ext>
            </a:extLst>
          </p:cNvPr>
          <p:cNvSpPr txBox="1">
            <a:spLocks noChangeArrowheads="1"/>
          </p:cNvSpPr>
          <p:nvPr/>
        </p:nvSpPr>
        <p:spPr bwMode="auto">
          <a:xfrm>
            <a:off x="457200" y="5638800"/>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7"/>
              </a:rPr>
              <a:t>Click HERE for more information on magnetism</a:t>
            </a:r>
            <a:endParaRPr lang="en-US" altLang="en-US" sz="2000"/>
          </a:p>
        </p:txBody>
      </p:sp>
      <p:sp>
        <p:nvSpPr>
          <p:cNvPr id="76814" name="Text Box 14">
            <a:extLst>
              <a:ext uri="{FF2B5EF4-FFF2-40B4-BE49-F238E27FC236}">
                <a16:creationId xmlns:a16="http://schemas.microsoft.com/office/drawing/2014/main" id="{1BFDEF28-8D69-31D7-02D8-16A847ADFA13}"/>
              </a:ext>
            </a:extLst>
          </p:cNvPr>
          <p:cNvSpPr txBox="1">
            <a:spLocks noChangeArrowheads="1"/>
          </p:cNvSpPr>
          <p:nvPr/>
        </p:nvSpPr>
        <p:spPr bwMode="auto">
          <a:xfrm>
            <a:off x="4800600" y="2057400"/>
            <a:ext cx="3581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This is a picture of a magnet attracting many, many iron filings.</a:t>
            </a:r>
          </a:p>
        </p:txBody>
      </p:sp>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5FCB35E-C6D1-9DF6-9C60-BBD734F7DB19}"/>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Mammals:</a:t>
            </a:r>
            <a:r>
              <a:rPr lang="en-US" altLang="en-US" sz="2800">
                <a:solidFill>
                  <a:srgbClr val="FFCC66"/>
                </a:solidFill>
                <a:latin typeface="Arial Narrow" panose="020B0604020202020204" pitchFamily="34" charset="0"/>
              </a:rPr>
              <a:t>   an animal that has hair and feeds its young with mother’s milk.</a:t>
            </a:r>
          </a:p>
        </p:txBody>
      </p:sp>
      <p:sp>
        <p:nvSpPr>
          <p:cNvPr id="77827" name="Rectangle 3">
            <a:extLst>
              <a:ext uri="{FF2B5EF4-FFF2-40B4-BE49-F238E27FC236}">
                <a16:creationId xmlns:a16="http://schemas.microsoft.com/office/drawing/2014/main" id="{64D93A39-973F-7306-F2C8-A40129CB362F}"/>
              </a:ext>
            </a:extLst>
          </p:cNvPr>
          <p:cNvSpPr>
            <a:spLocks noGrp="1" noChangeArrowheads="1"/>
          </p:cNvSpPr>
          <p:nvPr>
            <p:ph type="body" sz="half" idx="1"/>
          </p:nvPr>
        </p:nvSpPr>
        <p:spPr>
          <a:xfrm>
            <a:off x="381000" y="1752600"/>
            <a:ext cx="4267200" cy="1752600"/>
          </a:xfrm>
        </p:spPr>
        <p:txBody>
          <a:bodyPr/>
          <a:lstStyle/>
          <a:p>
            <a:pPr>
              <a:buFontTx/>
              <a:buNone/>
            </a:pPr>
            <a:r>
              <a:rPr lang="en-US" altLang="en-US" sz="2400"/>
              <a:t>	</a:t>
            </a:r>
            <a:r>
              <a:rPr lang="en-US" altLang="en-US" sz="2400">
                <a:latin typeface="Arial Narrow" panose="020B0604020202020204" pitchFamily="34" charset="0"/>
              </a:rPr>
              <a:t>The dolphin, gorilla, squirrel, elephant and human are all examples of mammals.</a:t>
            </a:r>
          </a:p>
        </p:txBody>
      </p:sp>
      <p:pic>
        <p:nvPicPr>
          <p:cNvPr id="77831" name="Picture 7">
            <a:extLst>
              <a:ext uri="{FF2B5EF4-FFF2-40B4-BE49-F238E27FC236}">
                <a16:creationId xmlns:a16="http://schemas.microsoft.com/office/drawing/2014/main" id="{8781C319-5633-1768-221C-4B1DF2FEF6BC}"/>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5029200" y="1828800"/>
            <a:ext cx="29718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35" name="Picture 11">
            <a:extLst>
              <a:ext uri="{FF2B5EF4-FFF2-40B4-BE49-F238E27FC236}">
                <a16:creationId xmlns:a16="http://schemas.microsoft.com/office/drawing/2014/main" id="{CDC9EC1D-28B4-946D-3BCB-104BAF676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048000"/>
            <a:ext cx="20796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7837" name="Picture 13">
            <a:extLst>
              <a:ext uri="{FF2B5EF4-FFF2-40B4-BE49-F238E27FC236}">
                <a16:creationId xmlns:a16="http://schemas.microsoft.com/office/drawing/2014/main" id="{666F1276-E9AE-0FD9-388E-D6AB082418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4038600"/>
            <a:ext cx="2362200" cy="2347913"/>
          </a:xfrm>
          <a:prstGeom prst="rect">
            <a:avLst/>
          </a:prstGeom>
          <a:noFill/>
          <a:extLst>
            <a:ext uri="{909E8E84-426E-40DD-AFC4-6F175D3DCCD1}">
              <a14:hiddenFill xmlns:a14="http://schemas.microsoft.com/office/drawing/2010/main">
                <a:solidFill>
                  <a:srgbClr val="FFFFFF"/>
                </a:solidFill>
              </a14:hiddenFill>
            </a:ext>
          </a:extLst>
        </p:spPr>
      </p:pic>
      <p:pic>
        <p:nvPicPr>
          <p:cNvPr id="77841" name="Picture 17" descr="Atlantic Bottlenose Dolphin, Sea Life Park, Yuko Stender">
            <a:extLst>
              <a:ext uri="{FF2B5EF4-FFF2-40B4-BE49-F238E27FC236}">
                <a16:creationId xmlns:a16="http://schemas.microsoft.com/office/drawing/2014/main" id="{2532EC17-8E11-F399-C692-A4CE71A349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2971800"/>
            <a:ext cx="28194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77843" name="Picture 19">
            <a:extLst>
              <a:ext uri="{FF2B5EF4-FFF2-40B4-BE49-F238E27FC236}">
                <a16:creationId xmlns:a16="http://schemas.microsoft.com/office/drawing/2014/main" id="{66106EAF-F0F5-B8E8-EF4D-FF8CD4D17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267200"/>
            <a:ext cx="2276475" cy="2182813"/>
          </a:xfrm>
          <a:prstGeom prst="rect">
            <a:avLst/>
          </a:prstGeom>
          <a:noFill/>
          <a:extLst>
            <a:ext uri="{909E8E84-426E-40DD-AFC4-6F175D3DCCD1}">
              <a14:hiddenFill xmlns:a14="http://schemas.microsoft.com/office/drawing/2010/main">
                <a:solidFill>
                  <a:srgbClr val="FFFFFF"/>
                </a:solidFill>
              </a14:hiddenFill>
            </a:ext>
          </a:extLst>
        </p:spPr>
      </p:pic>
      <p:sp>
        <p:nvSpPr>
          <p:cNvPr id="77844" name="Text Box 20">
            <a:extLst>
              <a:ext uri="{FF2B5EF4-FFF2-40B4-BE49-F238E27FC236}">
                <a16:creationId xmlns:a16="http://schemas.microsoft.com/office/drawing/2014/main" id="{8E5C79E9-4276-D47C-1FD2-96B786126D8A}"/>
              </a:ext>
            </a:extLst>
          </p:cNvPr>
          <p:cNvSpPr txBox="1">
            <a:spLocks noChangeArrowheads="1"/>
          </p:cNvSpPr>
          <p:nvPr/>
        </p:nvSpPr>
        <p:spPr bwMode="auto">
          <a:xfrm>
            <a:off x="457200" y="5334000"/>
            <a:ext cx="1371600"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a:t>Photos courtesy of Dr. Robert Thomas and Margaret Orr</a:t>
            </a:r>
          </a:p>
          <a:p>
            <a:pPr>
              <a:spcBef>
                <a:spcPct val="50000"/>
              </a:spcBef>
            </a:pPr>
            <a:r>
              <a:rPr lang="en-US" altLang="en-US" sz="900"/>
              <a:t>Lloyd Ulberg Cal Academy of Science</a:t>
            </a:r>
          </a:p>
          <a:p>
            <a:pPr>
              <a:spcBef>
                <a:spcPct val="50000"/>
              </a:spcBef>
            </a:pPr>
            <a:r>
              <a:rPr lang="en-US" altLang="en-US" sz="900"/>
              <a:t>Gerald and Buff Corsi Cal Academy of Science</a:t>
            </a:r>
          </a:p>
        </p:txBody>
      </p:sp>
    </p:spTree>
    <p:custDataLst>
      <p:tags r:id="rId1"/>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702F9B8-BEF6-CA67-EB96-BF36F4CB1EB9}"/>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Mass:</a:t>
            </a:r>
            <a:r>
              <a:rPr lang="en-US" altLang="en-US" sz="2800">
                <a:solidFill>
                  <a:srgbClr val="FFCC66"/>
                </a:solidFill>
                <a:latin typeface="Arial Narrow" panose="020B0604020202020204" pitchFamily="34" charset="0"/>
              </a:rPr>
              <a:t>   the amount of matter an object contains.</a:t>
            </a:r>
          </a:p>
        </p:txBody>
      </p:sp>
      <p:sp>
        <p:nvSpPr>
          <p:cNvPr id="78852" name="Rectangle 4">
            <a:extLst>
              <a:ext uri="{FF2B5EF4-FFF2-40B4-BE49-F238E27FC236}">
                <a16:creationId xmlns:a16="http://schemas.microsoft.com/office/drawing/2014/main" id="{61C39D38-4051-E4DC-1774-E574E864B374}"/>
              </a:ext>
            </a:extLst>
          </p:cNvPr>
          <p:cNvSpPr>
            <a:spLocks noGrp="1" noChangeArrowheads="1"/>
          </p:cNvSpPr>
          <p:nvPr>
            <p:ph type="body" sz="half" idx="2"/>
          </p:nvPr>
        </p:nvSpPr>
        <p:spPr>
          <a:xfrm>
            <a:off x="4648200" y="2286000"/>
            <a:ext cx="3810000" cy="3657600"/>
          </a:xfrm>
        </p:spPr>
        <p:txBody>
          <a:bodyPr/>
          <a:lstStyle/>
          <a:p>
            <a:r>
              <a:rPr lang="en-US" altLang="en-US" sz="2800">
                <a:latin typeface="Arial Narrow" panose="020B0604020202020204" pitchFamily="34" charset="0"/>
              </a:rPr>
              <a:t>Mass is usually determined by using a balance.</a:t>
            </a:r>
          </a:p>
        </p:txBody>
      </p:sp>
      <p:pic>
        <p:nvPicPr>
          <p:cNvPr id="78857" name="Picture 9" descr="Nicole,">
            <a:extLst>
              <a:ext uri="{FF2B5EF4-FFF2-40B4-BE49-F238E27FC236}">
                <a16:creationId xmlns:a16="http://schemas.microsoft.com/office/drawing/2014/main" id="{18527360-6146-A57B-B0D4-BBC68FA66164}"/>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762000" y="2057400"/>
            <a:ext cx="3810000" cy="285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9" name="Picture 11" descr="Four States of Matter">
            <a:extLst>
              <a:ext uri="{FF2B5EF4-FFF2-40B4-BE49-F238E27FC236}">
                <a16:creationId xmlns:a16="http://schemas.microsoft.com/office/drawing/2014/main" id="{D075AE12-D52D-D19F-50B2-7F359394D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558"/>
          <a:stretch>
            <a:fillRect/>
          </a:stretch>
        </p:blipFill>
        <p:spPr bwMode="auto">
          <a:xfrm>
            <a:off x="4724400" y="4138613"/>
            <a:ext cx="3429000" cy="2087562"/>
          </a:xfrm>
          <a:prstGeom prst="rect">
            <a:avLst/>
          </a:prstGeom>
          <a:noFill/>
          <a:extLst>
            <a:ext uri="{909E8E84-426E-40DD-AFC4-6F175D3DCCD1}">
              <a14:hiddenFill xmlns:a14="http://schemas.microsoft.com/office/drawing/2010/main">
                <a:solidFill>
                  <a:srgbClr val="FFFFFF"/>
                </a:solidFill>
              </a14:hiddenFill>
            </a:ext>
          </a:extLst>
        </p:spPr>
      </p:pic>
      <p:sp>
        <p:nvSpPr>
          <p:cNvPr id="78860" name="Text Box 12">
            <a:extLst>
              <a:ext uri="{FF2B5EF4-FFF2-40B4-BE49-F238E27FC236}">
                <a16:creationId xmlns:a16="http://schemas.microsoft.com/office/drawing/2014/main" id="{D8DE520F-2F8C-058B-0232-C88ECE7111B8}"/>
              </a:ext>
            </a:extLst>
          </p:cNvPr>
          <p:cNvSpPr txBox="1">
            <a:spLocks noChangeArrowheads="1"/>
          </p:cNvSpPr>
          <p:nvPr/>
        </p:nvSpPr>
        <p:spPr bwMode="auto">
          <a:xfrm>
            <a:off x="762000" y="4876800"/>
            <a:ext cx="381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http://www.sd68.k12.il.us/schools/orchard/Oly6Science/</a:t>
            </a:r>
          </a:p>
        </p:txBody>
      </p:sp>
    </p:spTree>
    <p:custDataLst>
      <p:tags r:id="rId1"/>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0D0DA8A-D6F8-A5EC-2555-AF234449C8C9}"/>
              </a:ext>
            </a:extLst>
          </p:cNvPr>
          <p:cNvSpPr>
            <a:spLocks noGrp="1" noChangeArrowheads="1"/>
          </p:cNvSpPr>
          <p:nvPr>
            <p:ph type="title"/>
          </p:nvPr>
        </p:nvSpPr>
        <p:spPr>
          <a:xfrm>
            <a:off x="685800" y="533400"/>
            <a:ext cx="7772400" cy="990600"/>
          </a:xfrm>
        </p:spPr>
        <p:txBody>
          <a:bodyPr/>
          <a:lstStyle/>
          <a:p>
            <a:r>
              <a:rPr lang="en-US" altLang="en-US" sz="2800" b="1" u="sng">
                <a:solidFill>
                  <a:srgbClr val="FFCC66"/>
                </a:solidFill>
                <a:latin typeface="Arial Narrow" panose="020B0604020202020204" pitchFamily="34" charset="0"/>
              </a:rPr>
              <a:t>Matter:</a:t>
            </a:r>
            <a:r>
              <a:rPr lang="en-US" altLang="en-US" sz="2800">
                <a:solidFill>
                  <a:srgbClr val="FFCC66"/>
                </a:solidFill>
                <a:latin typeface="Arial Narrow" panose="020B0604020202020204" pitchFamily="34" charset="0"/>
              </a:rPr>
              <a:t>   anything that takes up space and has mass.</a:t>
            </a:r>
          </a:p>
        </p:txBody>
      </p:sp>
      <p:sp>
        <p:nvSpPr>
          <p:cNvPr id="79875" name="Rectangle 3">
            <a:extLst>
              <a:ext uri="{FF2B5EF4-FFF2-40B4-BE49-F238E27FC236}">
                <a16:creationId xmlns:a16="http://schemas.microsoft.com/office/drawing/2014/main" id="{9A6E64BC-A994-9CE7-0C26-B014A0BBD8B9}"/>
              </a:ext>
            </a:extLst>
          </p:cNvPr>
          <p:cNvSpPr>
            <a:spLocks noGrp="1" noChangeArrowheads="1"/>
          </p:cNvSpPr>
          <p:nvPr>
            <p:ph type="body" sz="half" idx="1"/>
          </p:nvPr>
        </p:nvSpPr>
        <p:spPr>
          <a:xfrm>
            <a:off x="685800" y="2209800"/>
            <a:ext cx="2514600" cy="3733800"/>
          </a:xfrm>
        </p:spPr>
        <p:txBody>
          <a:bodyPr/>
          <a:lstStyle/>
          <a:p>
            <a:pPr>
              <a:buFontTx/>
              <a:buNone/>
            </a:pPr>
            <a:r>
              <a:rPr lang="en-US" altLang="en-US" sz="2800"/>
              <a:t>	</a:t>
            </a:r>
            <a:r>
              <a:rPr lang="en-US" altLang="en-US" sz="2800">
                <a:latin typeface="Arial Narrow" panose="020B0604020202020204" pitchFamily="34" charset="0"/>
              </a:rPr>
              <a:t>Everything on earth is made up of matter; even the air we breath.</a:t>
            </a:r>
          </a:p>
        </p:txBody>
      </p:sp>
      <p:sp>
        <p:nvSpPr>
          <p:cNvPr id="79877" name="Text Box 5">
            <a:extLst>
              <a:ext uri="{FF2B5EF4-FFF2-40B4-BE49-F238E27FC236}">
                <a16:creationId xmlns:a16="http://schemas.microsoft.com/office/drawing/2014/main" id="{93AE939A-A17C-D9FD-129E-D81B3E438226}"/>
              </a:ext>
            </a:extLst>
          </p:cNvPr>
          <p:cNvSpPr txBox="1">
            <a:spLocks noChangeArrowheads="1"/>
          </p:cNvSpPr>
          <p:nvPr/>
        </p:nvSpPr>
        <p:spPr bwMode="auto">
          <a:xfrm>
            <a:off x="609600" y="4648200"/>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4"/>
              </a:rPr>
              <a:t>Click HERE to find out more about matter</a:t>
            </a:r>
            <a:endParaRPr lang="en-US" altLang="en-US" sz="2000"/>
          </a:p>
        </p:txBody>
      </p:sp>
      <p:pic>
        <p:nvPicPr>
          <p:cNvPr id="79879" name="Picture 7">
            <a:extLst>
              <a:ext uri="{FF2B5EF4-FFF2-40B4-BE49-F238E27FC236}">
                <a16:creationId xmlns:a16="http://schemas.microsoft.com/office/drawing/2014/main" id="{0919270D-288B-0EAF-5B6E-64B149B3EEEF}"/>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3352800" y="2286000"/>
            <a:ext cx="1789113" cy="179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0" name="Picture 8">
            <a:extLst>
              <a:ext uri="{FF2B5EF4-FFF2-40B4-BE49-F238E27FC236}">
                <a16:creationId xmlns:a16="http://schemas.microsoft.com/office/drawing/2014/main" id="{50C7BC68-D2BF-0B7A-9F34-13B97F756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648200"/>
            <a:ext cx="1784350" cy="1316038"/>
          </a:xfrm>
          <a:prstGeom prst="rect">
            <a:avLst/>
          </a:prstGeom>
          <a:noFill/>
          <a:extLst>
            <a:ext uri="{909E8E84-426E-40DD-AFC4-6F175D3DCCD1}">
              <a14:hiddenFill xmlns:a14="http://schemas.microsoft.com/office/drawing/2010/main">
                <a:solidFill>
                  <a:srgbClr val="FFFFFF"/>
                </a:solidFill>
              </a14:hiddenFill>
            </a:ext>
          </a:extLst>
        </p:spPr>
      </p:pic>
      <p:pic>
        <p:nvPicPr>
          <p:cNvPr id="79881" name="Picture 9">
            <a:extLst>
              <a:ext uri="{FF2B5EF4-FFF2-40B4-BE49-F238E27FC236}">
                <a16:creationId xmlns:a16="http://schemas.microsoft.com/office/drawing/2014/main" id="{863A715B-7228-5549-5C6C-F58B8B46E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733800"/>
            <a:ext cx="1897063" cy="1736725"/>
          </a:xfrm>
          <a:prstGeom prst="rect">
            <a:avLst/>
          </a:prstGeom>
          <a:noFill/>
          <a:extLst>
            <a:ext uri="{909E8E84-426E-40DD-AFC4-6F175D3DCCD1}">
              <a14:hiddenFill xmlns:a14="http://schemas.microsoft.com/office/drawing/2010/main">
                <a:solidFill>
                  <a:srgbClr val="FFFFFF"/>
                </a:solidFill>
              </a14:hiddenFill>
            </a:ext>
          </a:extLst>
        </p:spPr>
      </p:pic>
      <p:pic>
        <p:nvPicPr>
          <p:cNvPr id="79882" name="Picture 10">
            <a:extLst>
              <a:ext uri="{FF2B5EF4-FFF2-40B4-BE49-F238E27FC236}">
                <a16:creationId xmlns:a16="http://schemas.microsoft.com/office/drawing/2014/main" id="{82060A45-FAFA-6331-D15F-182346813F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191000"/>
            <a:ext cx="1493838" cy="1685925"/>
          </a:xfrm>
          <a:prstGeom prst="rect">
            <a:avLst/>
          </a:prstGeom>
          <a:noFill/>
          <a:extLst>
            <a:ext uri="{909E8E84-426E-40DD-AFC4-6F175D3DCCD1}">
              <a14:hiddenFill xmlns:a14="http://schemas.microsoft.com/office/drawing/2010/main">
                <a:solidFill>
                  <a:srgbClr val="FFFFFF"/>
                </a:solidFill>
              </a14:hiddenFill>
            </a:ext>
          </a:extLst>
        </p:spPr>
      </p:pic>
      <p:pic>
        <p:nvPicPr>
          <p:cNvPr id="79883" name="Picture 11">
            <a:extLst>
              <a:ext uri="{FF2B5EF4-FFF2-40B4-BE49-F238E27FC236}">
                <a16:creationId xmlns:a16="http://schemas.microsoft.com/office/drawing/2014/main" id="{BDD5A3F8-FE37-3B7E-43AB-054336C626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2362200"/>
            <a:ext cx="1606550" cy="2020888"/>
          </a:xfrm>
          <a:prstGeom prst="rect">
            <a:avLst/>
          </a:prstGeom>
          <a:noFill/>
          <a:extLst>
            <a:ext uri="{909E8E84-426E-40DD-AFC4-6F175D3DCCD1}">
              <a14:hiddenFill xmlns:a14="http://schemas.microsoft.com/office/drawing/2010/main">
                <a:solidFill>
                  <a:srgbClr val="FFFFFF"/>
                </a:solidFill>
              </a14:hiddenFill>
            </a:ext>
          </a:extLst>
        </p:spPr>
      </p:pic>
      <p:pic>
        <p:nvPicPr>
          <p:cNvPr id="79884" name="Picture 12">
            <a:extLst>
              <a:ext uri="{FF2B5EF4-FFF2-40B4-BE49-F238E27FC236}">
                <a16:creationId xmlns:a16="http://schemas.microsoft.com/office/drawing/2014/main" id="{0428DCA5-2C97-7D5C-5EBA-0BD77DEE78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0" y="2133600"/>
            <a:ext cx="1498600" cy="1571625"/>
          </a:xfrm>
          <a:prstGeom prst="rect">
            <a:avLst/>
          </a:prstGeom>
          <a:noFill/>
          <a:extLst>
            <a:ext uri="{909E8E84-426E-40DD-AFC4-6F175D3DCCD1}">
              <a14:hiddenFill xmlns:a14="http://schemas.microsoft.com/office/drawing/2010/main">
                <a:solidFill>
                  <a:srgbClr val="FFFFFF"/>
                </a:solidFill>
              </a14:hiddenFill>
            </a:ext>
          </a:extLst>
        </p:spPr>
      </p:pic>
      <p:sp>
        <p:nvSpPr>
          <p:cNvPr id="79886" name="Text Box 14">
            <a:extLst>
              <a:ext uri="{FF2B5EF4-FFF2-40B4-BE49-F238E27FC236}">
                <a16:creationId xmlns:a16="http://schemas.microsoft.com/office/drawing/2014/main" id="{7478A21E-0B3C-E608-99B3-8D0972CD3747}"/>
              </a:ext>
            </a:extLst>
          </p:cNvPr>
          <p:cNvSpPr txBox="1">
            <a:spLocks noChangeArrowheads="1"/>
          </p:cNvSpPr>
          <p:nvPr/>
        </p:nvSpPr>
        <p:spPr bwMode="auto">
          <a:xfrm>
            <a:off x="609600" y="5638800"/>
            <a:ext cx="358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11"/>
              </a:rPr>
              <a:t>Click HERE to listen to the "Properties of Matter" song</a:t>
            </a:r>
            <a:endParaRPr lang="en-US" altLang="en-US" sz="2000"/>
          </a:p>
        </p:txBody>
      </p:sp>
    </p:spTree>
    <p:custDataLst>
      <p:tags r:id="rId1"/>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D87B859-397F-1B4B-08B8-AA7B1BC4320B}"/>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Mechanical Energy:</a:t>
            </a:r>
            <a:r>
              <a:rPr lang="en-US" altLang="en-US" sz="2800">
                <a:solidFill>
                  <a:srgbClr val="FFCC66"/>
                </a:solidFill>
                <a:latin typeface="Arial Narrow" panose="020B0604020202020204" pitchFamily="34" charset="0"/>
              </a:rPr>
              <a:t>   the energy an object gets from its motion.</a:t>
            </a:r>
          </a:p>
        </p:txBody>
      </p:sp>
      <p:sp>
        <p:nvSpPr>
          <p:cNvPr id="80901" name="Rectangle 5">
            <a:extLst>
              <a:ext uri="{FF2B5EF4-FFF2-40B4-BE49-F238E27FC236}">
                <a16:creationId xmlns:a16="http://schemas.microsoft.com/office/drawing/2014/main" id="{D7E30145-ACE8-7459-6D13-DDE5C9BC0965}"/>
              </a:ext>
            </a:extLst>
          </p:cNvPr>
          <p:cNvSpPr>
            <a:spLocks noChangeArrowheads="1"/>
          </p:cNvSpPr>
          <p:nvPr/>
        </p:nvSpPr>
        <p:spPr bwMode="auto">
          <a:xfrm>
            <a:off x="3392488" y="2320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05" name="Rectangle 9">
            <a:extLst>
              <a:ext uri="{FF2B5EF4-FFF2-40B4-BE49-F238E27FC236}">
                <a16:creationId xmlns:a16="http://schemas.microsoft.com/office/drawing/2014/main" id="{1D57DE28-42EA-9788-6E40-88A2370F99F3}"/>
              </a:ext>
            </a:extLst>
          </p:cNvPr>
          <p:cNvSpPr>
            <a:spLocks noChangeArrowheads="1"/>
          </p:cNvSpPr>
          <p:nvPr/>
        </p:nvSpPr>
        <p:spPr bwMode="auto">
          <a:xfrm>
            <a:off x="3027363" y="2165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08" name="Rectangle 12">
            <a:extLst>
              <a:ext uri="{FF2B5EF4-FFF2-40B4-BE49-F238E27FC236}">
                <a16:creationId xmlns:a16="http://schemas.microsoft.com/office/drawing/2014/main" id="{346E2FAE-DD71-40CB-1CFB-0DA6E109013C}"/>
              </a:ext>
            </a:extLst>
          </p:cNvPr>
          <p:cNvSpPr>
            <a:spLocks noChangeArrowheads="1"/>
          </p:cNvSpPr>
          <p:nvPr/>
        </p:nvSpPr>
        <p:spPr bwMode="auto">
          <a:xfrm>
            <a:off x="206375" y="216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13" name="Text Box 17">
            <a:extLst>
              <a:ext uri="{FF2B5EF4-FFF2-40B4-BE49-F238E27FC236}">
                <a16:creationId xmlns:a16="http://schemas.microsoft.com/office/drawing/2014/main" id="{C6E710EE-B5BC-8A6A-06D4-36C2D4941C41}"/>
              </a:ext>
            </a:extLst>
          </p:cNvPr>
          <p:cNvSpPr txBox="1">
            <a:spLocks noChangeArrowheads="1"/>
          </p:cNvSpPr>
          <p:nvPr/>
        </p:nvSpPr>
        <p:spPr bwMode="auto">
          <a:xfrm>
            <a:off x="1371600" y="5867400"/>
            <a:ext cx="708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4"/>
              </a:rPr>
              <a:t>Find out more about mechanical energy by clicking HERE</a:t>
            </a:r>
            <a:endParaRPr lang="en-US" altLang="en-US" sz="2000"/>
          </a:p>
        </p:txBody>
      </p:sp>
      <p:pic>
        <p:nvPicPr>
          <p:cNvPr id="80917" name="Picture 21">
            <a:extLst>
              <a:ext uri="{FF2B5EF4-FFF2-40B4-BE49-F238E27FC236}">
                <a16:creationId xmlns:a16="http://schemas.microsoft.com/office/drawing/2014/main" id="{97128B9B-7CC7-897E-6251-AE7816A90028}"/>
              </a:ext>
            </a:extLst>
          </p:cNvPr>
          <p:cNvPicPr>
            <a:picLocks noChangeAspect="1" noChangeArrowheads="1"/>
          </p:cNvPicPr>
          <p:nvPr>
            <p:ph type="clipArt" sz="half" idx="1"/>
          </p:nvPr>
        </p:nvPicPr>
        <p:blipFill>
          <a:blip r:embed="rId5">
            <a:lum bright="24000" contrast="6000"/>
            <a:extLst>
              <a:ext uri="{28A0092B-C50C-407E-A947-70E740481C1C}">
                <a14:useLocalDpi xmlns:a14="http://schemas.microsoft.com/office/drawing/2010/main" val="0"/>
              </a:ext>
            </a:extLst>
          </a:blip>
          <a:srcRect/>
          <a:stretch>
            <a:fillRect/>
          </a:stretch>
        </p:blipFill>
        <p:spPr>
          <a:xfrm>
            <a:off x="1463675" y="1752600"/>
            <a:ext cx="22542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918" name="Rectangle 22">
            <a:extLst>
              <a:ext uri="{FF2B5EF4-FFF2-40B4-BE49-F238E27FC236}">
                <a16:creationId xmlns:a16="http://schemas.microsoft.com/office/drawing/2014/main" id="{EC3B26AC-0DC6-D8F8-86E9-E99D1AFC9DDF}"/>
              </a:ext>
            </a:extLst>
          </p:cNvPr>
          <p:cNvSpPr>
            <a:spLocks noChangeArrowheads="1"/>
          </p:cNvSpPr>
          <p:nvPr/>
        </p:nvSpPr>
        <p:spPr bwMode="auto">
          <a:xfrm>
            <a:off x="174625" y="216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80920" name="Picture 24" descr="Roller Coaster">
            <a:extLst>
              <a:ext uri="{FF2B5EF4-FFF2-40B4-BE49-F238E27FC236}">
                <a16:creationId xmlns:a16="http://schemas.microsoft.com/office/drawing/2014/main" id="{61ED9CD7-0C03-5DA2-6E80-9A7B9E7206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163763"/>
            <a:ext cx="3276600" cy="2933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39157682-BD13-83E8-F4EF-E11E5CBAF406}"/>
              </a:ext>
            </a:extLst>
          </p:cNvPr>
          <p:cNvSpPr>
            <a:spLocks noGrp="1" noChangeArrowheads="1"/>
          </p:cNvSpPr>
          <p:nvPr>
            <p:ph type="title"/>
          </p:nvPr>
        </p:nvSpPr>
        <p:spPr>
          <a:xfrm>
            <a:off x="685800" y="304800"/>
            <a:ext cx="7772400" cy="1219200"/>
          </a:xfrm>
        </p:spPr>
        <p:txBody>
          <a:bodyPr/>
          <a:lstStyle/>
          <a:p>
            <a:pPr marL="685800" indent="-685800"/>
            <a:r>
              <a:rPr lang="en-US" altLang="en-US" sz="2800" b="1" u="sng">
                <a:solidFill>
                  <a:srgbClr val="FFCC66"/>
                </a:solidFill>
                <a:latin typeface="Arial Narrow" panose="020B0604020202020204" pitchFamily="34" charset="0"/>
              </a:rPr>
              <a:t>Offspring</a:t>
            </a:r>
            <a:r>
              <a:rPr lang="en-US" altLang="en-US" sz="2800">
                <a:solidFill>
                  <a:srgbClr val="FFCC66"/>
                </a:solidFill>
                <a:latin typeface="Arial Narrow" panose="020B0604020202020204" pitchFamily="34" charset="0"/>
              </a:rPr>
              <a:t> – A baby animal or the product of reproduction.</a:t>
            </a:r>
            <a:br>
              <a:rPr lang="en-US" altLang="en-US" sz="2800">
                <a:solidFill>
                  <a:srgbClr val="FFCC66"/>
                </a:solidFill>
                <a:latin typeface="Verdana" panose="020B0604030504040204" pitchFamily="34" charset="0"/>
              </a:rPr>
            </a:br>
            <a:endParaRPr lang="en-US" altLang="en-US" sz="2800">
              <a:solidFill>
                <a:srgbClr val="FFCC66"/>
              </a:solidFill>
              <a:latin typeface="Verdana" panose="020B0604030504040204" pitchFamily="34" charset="0"/>
            </a:endParaRPr>
          </a:p>
        </p:txBody>
      </p:sp>
      <p:sp>
        <p:nvSpPr>
          <p:cNvPr id="222212" name="Rectangle 4">
            <a:extLst>
              <a:ext uri="{FF2B5EF4-FFF2-40B4-BE49-F238E27FC236}">
                <a16:creationId xmlns:a16="http://schemas.microsoft.com/office/drawing/2014/main" id="{27496229-1880-0741-F62D-4D4002308B4E}"/>
              </a:ext>
            </a:extLst>
          </p:cNvPr>
          <p:cNvSpPr>
            <a:spLocks noGrp="1" noChangeArrowheads="1"/>
          </p:cNvSpPr>
          <p:nvPr>
            <p:ph type="body" sz="half" idx="2"/>
          </p:nvPr>
        </p:nvSpPr>
        <p:spPr>
          <a:xfrm>
            <a:off x="3886200" y="1371600"/>
            <a:ext cx="4572000" cy="4572000"/>
          </a:xfrm>
        </p:spPr>
        <p:txBody>
          <a:bodyPr/>
          <a:lstStyle/>
          <a:p>
            <a:pPr>
              <a:buFontTx/>
              <a:buNone/>
            </a:pPr>
            <a:r>
              <a:rPr lang="en-US" altLang="en-US" sz="2800">
                <a:latin typeface="Arial Narrow" panose="020B0604020202020204" pitchFamily="34" charset="0"/>
              </a:rPr>
              <a:t>	This baby chick is the offspring of a mother hen.</a:t>
            </a:r>
          </a:p>
          <a:p>
            <a:pPr>
              <a:buFontTx/>
              <a:buNone/>
            </a:pPr>
            <a:endParaRPr lang="en-US" altLang="en-US" sz="2800">
              <a:latin typeface="Arial Narrow" panose="020B0604020202020204" pitchFamily="34" charset="0"/>
            </a:endParaRPr>
          </a:p>
          <a:p>
            <a:pPr>
              <a:buFontTx/>
              <a:buNone/>
            </a:pPr>
            <a:r>
              <a:rPr lang="en-US" altLang="en-US" sz="2800">
                <a:latin typeface="Arial Narrow" panose="020B0604020202020204" pitchFamily="34" charset="0"/>
              </a:rPr>
              <a:t>	A mother Guinea pig with her 4 offspring.</a:t>
            </a:r>
          </a:p>
        </p:txBody>
      </p:sp>
      <p:pic>
        <p:nvPicPr>
          <p:cNvPr id="222217" name="Picture 9">
            <a:extLst>
              <a:ext uri="{FF2B5EF4-FFF2-40B4-BE49-F238E27FC236}">
                <a16:creationId xmlns:a16="http://schemas.microsoft.com/office/drawing/2014/main" id="{9608F109-4DCE-30F4-E49F-FC988E968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0386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2215" name="Picture 7">
            <a:extLst>
              <a:ext uri="{FF2B5EF4-FFF2-40B4-BE49-F238E27FC236}">
                <a16:creationId xmlns:a16="http://schemas.microsoft.com/office/drawing/2014/main" id="{F14B7D97-7090-3B2D-0903-E1577BF3D9EC}"/>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914400" y="1600200"/>
            <a:ext cx="2819400" cy="273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2219" name="Picture 11">
            <a:extLst>
              <a:ext uri="{FF2B5EF4-FFF2-40B4-BE49-F238E27FC236}">
                <a16:creationId xmlns:a16="http://schemas.microsoft.com/office/drawing/2014/main" id="{84D4A3E7-7A28-C4E8-554F-76A06A252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86200"/>
            <a:ext cx="2503488" cy="2503488"/>
          </a:xfrm>
          <a:prstGeom prst="rect">
            <a:avLst/>
          </a:prstGeom>
          <a:noFill/>
          <a:extLst>
            <a:ext uri="{909E8E84-426E-40DD-AFC4-6F175D3DCCD1}">
              <a14:hiddenFill xmlns:a14="http://schemas.microsoft.com/office/drawing/2010/main">
                <a:solidFill>
                  <a:srgbClr val="FFFFFF"/>
                </a:solidFill>
              </a14:hiddenFill>
            </a:ext>
          </a:extLst>
        </p:spPr>
      </p:pic>
      <p:sp>
        <p:nvSpPr>
          <p:cNvPr id="222220" name="Line 12">
            <a:extLst>
              <a:ext uri="{FF2B5EF4-FFF2-40B4-BE49-F238E27FC236}">
                <a16:creationId xmlns:a16="http://schemas.microsoft.com/office/drawing/2014/main" id="{AB916EC6-5DE9-7272-FEFF-B9288D3D4598}"/>
              </a:ext>
            </a:extLst>
          </p:cNvPr>
          <p:cNvSpPr>
            <a:spLocks noChangeShapeType="1"/>
          </p:cNvSpPr>
          <p:nvPr/>
        </p:nvSpPr>
        <p:spPr bwMode="auto">
          <a:xfrm flipH="1">
            <a:off x="3810000" y="1905000"/>
            <a:ext cx="381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2221" name="Line 13">
            <a:extLst>
              <a:ext uri="{FF2B5EF4-FFF2-40B4-BE49-F238E27FC236}">
                <a16:creationId xmlns:a16="http://schemas.microsoft.com/office/drawing/2014/main" id="{0EA2DA51-9946-E446-7339-751C970B1DD5}"/>
              </a:ext>
            </a:extLst>
          </p:cNvPr>
          <p:cNvSpPr>
            <a:spLocks noChangeShapeType="1"/>
          </p:cNvSpPr>
          <p:nvPr/>
        </p:nvSpPr>
        <p:spPr bwMode="auto">
          <a:xfrm>
            <a:off x="6781800" y="3429000"/>
            <a:ext cx="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ustDataLst>
      <p:tags r:id="rId1"/>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0013947B-6729-7A4B-63C8-5804C4F0D2C1}"/>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Organism</a:t>
            </a:r>
            <a:r>
              <a:rPr lang="en-US" altLang="en-US" sz="2800" b="1">
                <a:solidFill>
                  <a:srgbClr val="FFCC66"/>
                </a:solidFill>
                <a:latin typeface="Arial Narrow" panose="020B0604020202020204" pitchFamily="34" charset="0"/>
              </a:rPr>
              <a:t> – </a:t>
            </a:r>
            <a:r>
              <a:rPr lang="en-US" altLang="en-US" sz="2800">
                <a:solidFill>
                  <a:srgbClr val="FFCC66"/>
                </a:solidFill>
                <a:latin typeface="Arial Narrow" panose="020B0604020202020204" pitchFamily="34" charset="0"/>
              </a:rPr>
              <a:t>Any living thing that maintains vital life processes.</a:t>
            </a:r>
          </a:p>
        </p:txBody>
      </p:sp>
      <p:pic>
        <p:nvPicPr>
          <p:cNvPr id="224262" name="Picture 6">
            <a:extLst>
              <a:ext uri="{FF2B5EF4-FFF2-40B4-BE49-F238E27FC236}">
                <a16:creationId xmlns:a16="http://schemas.microsoft.com/office/drawing/2014/main" id="{E88297D0-21A4-D592-94D6-1FD924A47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1905000" cy="1465263"/>
          </a:xfrm>
          <a:prstGeom prst="rect">
            <a:avLst/>
          </a:prstGeom>
          <a:noFill/>
          <a:extLst>
            <a:ext uri="{909E8E84-426E-40DD-AFC4-6F175D3DCCD1}">
              <a14:hiddenFill xmlns:a14="http://schemas.microsoft.com/office/drawing/2010/main">
                <a:solidFill>
                  <a:srgbClr val="FFFFFF"/>
                </a:solidFill>
              </a14:hiddenFill>
            </a:ext>
          </a:extLst>
        </p:spPr>
      </p:pic>
      <p:pic>
        <p:nvPicPr>
          <p:cNvPr id="224263" name="Picture 7">
            <a:extLst>
              <a:ext uri="{FF2B5EF4-FFF2-40B4-BE49-F238E27FC236}">
                <a16:creationId xmlns:a16="http://schemas.microsoft.com/office/drawing/2014/main" id="{283415F4-2138-8799-329C-17BEED434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05200"/>
            <a:ext cx="2200275" cy="1492250"/>
          </a:xfrm>
          <a:prstGeom prst="rect">
            <a:avLst/>
          </a:prstGeom>
          <a:noFill/>
          <a:extLst>
            <a:ext uri="{909E8E84-426E-40DD-AFC4-6F175D3DCCD1}">
              <a14:hiddenFill xmlns:a14="http://schemas.microsoft.com/office/drawing/2010/main">
                <a:solidFill>
                  <a:srgbClr val="FFFFFF"/>
                </a:solidFill>
              </a14:hiddenFill>
            </a:ext>
          </a:extLst>
        </p:spPr>
      </p:pic>
      <p:pic>
        <p:nvPicPr>
          <p:cNvPr id="224265" name="Picture 9">
            <a:extLst>
              <a:ext uri="{FF2B5EF4-FFF2-40B4-BE49-F238E27FC236}">
                <a16:creationId xmlns:a16="http://schemas.microsoft.com/office/drawing/2014/main" id="{70375F51-DEFA-0B25-6D79-372E91874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91000"/>
            <a:ext cx="2057400" cy="1179513"/>
          </a:xfrm>
          <a:prstGeom prst="rect">
            <a:avLst/>
          </a:prstGeom>
          <a:noFill/>
          <a:extLst>
            <a:ext uri="{909E8E84-426E-40DD-AFC4-6F175D3DCCD1}">
              <a14:hiddenFill xmlns:a14="http://schemas.microsoft.com/office/drawing/2010/main">
                <a:solidFill>
                  <a:srgbClr val="FFFFFF"/>
                </a:solidFill>
              </a14:hiddenFill>
            </a:ext>
          </a:extLst>
        </p:spPr>
      </p:pic>
      <p:pic>
        <p:nvPicPr>
          <p:cNvPr id="224272" name="Picture 16">
            <a:extLst>
              <a:ext uri="{FF2B5EF4-FFF2-40B4-BE49-F238E27FC236}">
                <a16:creationId xmlns:a16="http://schemas.microsoft.com/office/drawing/2014/main" id="{B8CB5047-5815-F371-91D6-B03D461114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8862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24274" name="Picture 18">
            <a:extLst>
              <a:ext uri="{FF2B5EF4-FFF2-40B4-BE49-F238E27FC236}">
                <a16:creationId xmlns:a16="http://schemas.microsoft.com/office/drawing/2014/main" id="{778BE2F8-A3D4-4212-8FA2-2055A3A42D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905000"/>
            <a:ext cx="2117725" cy="1589088"/>
          </a:xfrm>
          <a:prstGeom prst="rect">
            <a:avLst/>
          </a:prstGeom>
          <a:noFill/>
          <a:extLst>
            <a:ext uri="{909E8E84-426E-40DD-AFC4-6F175D3DCCD1}">
              <a14:hiddenFill xmlns:a14="http://schemas.microsoft.com/office/drawing/2010/main">
                <a:solidFill>
                  <a:srgbClr val="FFFFFF"/>
                </a:solidFill>
              </a14:hiddenFill>
            </a:ext>
          </a:extLst>
        </p:spPr>
      </p:pic>
      <p:sp>
        <p:nvSpPr>
          <p:cNvPr id="224275" name="Text Box 19">
            <a:extLst>
              <a:ext uri="{FF2B5EF4-FFF2-40B4-BE49-F238E27FC236}">
                <a16:creationId xmlns:a16="http://schemas.microsoft.com/office/drawing/2014/main" id="{7E69572D-1DB6-8080-D6E5-7A5E4ECAB11A}"/>
              </a:ext>
            </a:extLst>
          </p:cNvPr>
          <p:cNvSpPr txBox="1">
            <a:spLocks noChangeArrowheads="1"/>
          </p:cNvSpPr>
          <p:nvPr/>
        </p:nvSpPr>
        <p:spPr bwMode="auto">
          <a:xfrm>
            <a:off x="5410200" y="2286000"/>
            <a:ext cx="2895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rPr>
              <a:t>Plants, insects and other animals are all examples of organisms.</a:t>
            </a:r>
          </a:p>
        </p:txBody>
      </p:sp>
      <p:sp>
        <p:nvSpPr>
          <p:cNvPr id="224276" name="Text Box 20">
            <a:extLst>
              <a:ext uri="{FF2B5EF4-FFF2-40B4-BE49-F238E27FC236}">
                <a16:creationId xmlns:a16="http://schemas.microsoft.com/office/drawing/2014/main" id="{0E58B02E-F308-D196-4612-5C68C6518C71}"/>
              </a:ext>
            </a:extLst>
          </p:cNvPr>
          <p:cNvSpPr txBox="1">
            <a:spLocks noChangeArrowheads="1"/>
          </p:cNvSpPr>
          <p:nvPr/>
        </p:nvSpPr>
        <p:spPr bwMode="auto">
          <a:xfrm>
            <a:off x="4343400" y="5410200"/>
            <a:ext cx="381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Paramecium are tiny one-celled organisms.</a:t>
            </a:r>
          </a:p>
        </p:txBody>
      </p:sp>
    </p:spTree>
    <p:custDataLst>
      <p:tags r:id="rId1"/>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500BF3C-C816-AEF0-214A-905FA87C18F8}"/>
              </a:ext>
            </a:extLst>
          </p:cNvPr>
          <p:cNvSpPr>
            <a:spLocks noGrp="1" noChangeArrowheads="1"/>
          </p:cNvSpPr>
          <p:nvPr>
            <p:ph type="title"/>
          </p:nvPr>
        </p:nvSpPr>
        <p:spPr>
          <a:xfrm>
            <a:off x="685800" y="457200"/>
            <a:ext cx="7772400" cy="1524000"/>
          </a:xfrm>
        </p:spPr>
        <p:txBody>
          <a:bodyPr/>
          <a:lstStyle/>
          <a:p>
            <a:r>
              <a:rPr lang="en-US" altLang="en-US" sz="2800" b="1" u="sng">
                <a:solidFill>
                  <a:srgbClr val="FFCC66"/>
                </a:solidFill>
                <a:latin typeface="Arial Narrow" panose="020B0604020202020204" pitchFamily="34" charset="0"/>
              </a:rPr>
              <a:t>Photosynthesis:</a:t>
            </a:r>
            <a:r>
              <a:rPr lang="en-US" altLang="en-US" sz="2800">
                <a:solidFill>
                  <a:srgbClr val="FFCC66"/>
                </a:solidFill>
                <a:latin typeface="Arial Narrow" panose="020B0604020202020204" pitchFamily="34" charset="0"/>
              </a:rPr>
              <a:t>   the way in which green plants trap the sun’s energy using it to change carbon dioxide and water into sugar.  This is how plants make their own food.</a:t>
            </a:r>
          </a:p>
        </p:txBody>
      </p:sp>
      <p:sp>
        <p:nvSpPr>
          <p:cNvPr id="81925" name="Text Box 5">
            <a:extLst>
              <a:ext uri="{FF2B5EF4-FFF2-40B4-BE49-F238E27FC236}">
                <a16:creationId xmlns:a16="http://schemas.microsoft.com/office/drawing/2014/main" id="{7DAE6D2F-9BAC-03EE-CF15-34823C168A1D}"/>
              </a:ext>
            </a:extLst>
          </p:cNvPr>
          <p:cNvSpPr txBox="1">
            <a:spLocks noChangeArrowheads="1"/>
          </p:cNvSpPr>
          <p:nvPr/>
        </p:nvSpPr>
        <p:spPr bwMode="auto">
          <a:xfrm>
            <a:off x="762000" y="3733800"/>
            <a:ext cx="350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4"/>
              </a:rPr>
              <a:t>To learn more about photosynthesis click HERE</a:t>
            </a:r>
            <a:endParaRPr lang="en-US" altLang="en-US" sz="2000"/>
          </a:p>
        </p:txBody>
      </p:sp>
      <p:pic>
        <p:nvPicPr>
          <p:cNvPr id="81936" name="Picture 16" descr="Photosynthesis">
            <a:extLst>
              <a:ext uri="{FF2B5EF4-FFF2-40B4-BE49-F238E27FC236}">
                <a16:creationId xmlns:a16="http://schemas.microsoft.com/office/drawing/2014/main" id="{D8ECEE9E-5EB0-6FC3-D05D-EC7E82BF81FF}"/>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4583113" y="2133600"/>
            <a:ext cx="3630612"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94A4107-C848-0DC5-B082-EF7DD9245152}"/>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Population:</a:t>
            </a:r>
            <a:r>
              <a:rPr lang="en-US" altLang="en-US" sz="2800">
                <a:solidFill>
                  <a:srgbClr val="FFCC66"/>
                </a:solidFill>
                <a:latin typeface="Arial Narrow" panose="020B0604020202020204" pitchFamily="34" charset="0"/>
              </a:rPr>
              <a:t>   a group of the same kind of living thing in a community.</a:t>
            </a:r>
          </a:p>
        </p:txBody>
      </p:sp>
      <p:pic>
        <p:nvPicPr>
          <p:cNvPr id="82951" name="Picture 7">
            <a:extLst>
              <a:ext uri="{FF2B5EF4-FFF2-40B4-BE49-F238E27FC236}">
                <a16:creationId xmlns:a16="http://schemas.microsoft.com/office/drawing/2014/main" id="{D042FD61-4596-D7F1-1A74-830AF1510A60}"/>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828800"/>
            <a:ext cx="3810000" cy="254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53" name="Picture 9">
            <a:extLst>
              <a:ext uri="{FF2B5EF4-FFF2-40B4-BE49-F238E27FC236}">
                <a16:creationId xmlns:a16="http://schemas.microsoft.com/office/drawing/2014/main" id="{EDBDE24C-4E0F-AFC0-AB8C-EA4CCDABC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267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82955" name="Picture 11">
            <a:extLst>
              <a:ext uri="{FF2B5EF4-FFF2-40B4-BE49-F238E27FC236}">
                <a16:creationId xmlns:a16="http://schemas.microsoft.com/office/drawing/2014/main" id="{FFAFB40D-CBFD-8447-1EDC-84A788069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905000"/>
            <a:ext cx="2854325" cy="4283075"/>
          </a:xfrm>
          <a:prstGeom prst="rect">
            <a:avLst/>
          </a:prstGeom>
          <a:noFill/>
          <a:extLst>
            <a:ext uri="{909E8E84-426E-40DD-AFC4-6F175D3DCCD1}">
              <a14:hiddenFill xmlns:a14="http://schemas.microsoft.com/office/drawing/2010/main">
                <a:solidFill>
                  <a:srgbClr val="FFFFFF"/>
                </a:solidFill>
              </a14:hiddenFill>
            </a:ext>
          </a:extLst>
        </p:spPr>
      </p:pic>
      <p:sp>
        <p:nvSpPr>
          <p:cNvPr id="82956" name="Text Box 12">
            <a:extLst>
              <a:ext uri="{FF2B5EF4-FFF2-40B4-BE49-F238E27FC236}">
                <a16:creationId xmlns:a16="http://schemas.microsoft.com/office/drawing/2014/main" id="{755536D2-FFD6-9B86-366A-9DB37B5164FD}"/>
              </a:ext>
            </a:extLst>
          </p:cNvPr>
          <p:cNvSpPr txBox="1">
            <a:spLocks noChangeArrowheads="1"/>
          </p:cNvSpPr>
          <p:nvPr/>
        </p:nvSpPr>
        <p:spPr bwMode="auto">
          <a:xfrm>
            <a:off x="762000" y="1828800"/>
            <a:ext cx="3124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Dr. Robert Thomas and Margaret Orr Cal Academy of Science</a:t>
            </a:r>
          </a:p>
        </p:txBody>
      </p:sp>
      <p:sp>
        <p:nvSpPr>
          <p:cNvPr id="82957" name="Text Box 13">
            <a:extLst>
              <a:ext uri="{FF2B5EF4-FFF2-40B4-BE49-F238E27FC236}">
                <a16:creationId xmlns:a16="http://schemas.microsoft.com/office/drawing/2014/main" id="{07D6F8AD-1709-E05E-A58B-25BCB97BCD31}"/>
              </a:ext>
            </a:extLst>
          </p:cNvPr>
          <p:cNvSpPr txBox="1">
            <a:spLocks noChangeArrowheads="1"/>
          </p:cNvSpPr>
          <p:nvPr/>
        </p:nvSpPr>
        <p:spPr bwMode="auto">
          <a:xfrm>
            <a:off x="2057400" y="44958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chemeClr val="bg1"/>
                </a:solidFill>
              </a:rPr>
              <a:t>Lioyd Ulberg Cal Academy of Science</a:t>
            </a:r>
          </a:p>
        </p:txBody>
      </p:sp>
      <p:sp>
        <p:nvSpPr>
          <p:cNvPr id="82958" name="Text Box 14">
            <a:extLst>
              <a:ext uri="{FF2B5EF4-FFF2-40B4-BE49-F238E27FC236}">
                <a16:creationId xmlns:a16="http://schemas.microsoft.com/office/drawing/2014/main" id="{8B23ECE3-1096-C730-A235-A23938CB9D75}"/>
              </a:ext>
            </a:extLst>
          </p:cNvPr>
          <p:cNvSpPr txBox="1">
            <a:spLocks noChangeArrowheads="1"/>
          </p:cNvSpPr>
          <p:nvPr/>
        </p:nvSpPr>
        <p:spPr bwMode="auto">
          <a:xfrm>
            <a:off x="6553200" y="5867400"/>
            <a:ext cx="1447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000"/>
          </a:p>
        </p:txBody>
      </p:sp>
      <p:sp>
        <p:nvSpPr>
          <p:cNvPr id="82959" name="Text Box 15">
            <a:extLst>
              <a:ext uri="{FF2B5EF4-FFF2-40B4-BE49-F238E27FC236}">
                <a16:creationId xmlns:a16="http://schemas.microsoft.com/office/drawing/2014/main" id="{AC4D5478-7395-3CB6-6948-F0D989CE069E}"/>
              </a:ext>
            </a:extLst>
          </p:cNvPr>
          <p:cNvSpPr txBox="1">
            <a:spLocks noChangeArrowheads="1"/>
          </p:cNvSpPr>
          <p:nvPr/>
        </p:nvSpPr>
        <p:spPr bwMode="auto">
          <a:xfrm>
            <a:off x="5334000" y="5867400"/>
            <a:ext cx="2743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Gerald and Buff Corsi Cal Academy of Science</a:t>
            </a:r>
          </a:p>
        </p:txBody>
      </p:sp>
    </p:spTree>
    <p:custDataLst>
      <p:tags r:id="rId1"/>
    </p:custData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864D094-0266-0BFB-2327-BDA2EAE802F0}"/>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Predators:</a:t>
            </a:r>
            <a:r>
              <a:rPr lang="en-US" altLang="en-US" sz="2800">
                <a:solidFill>
                  <a:srgbClr val="FFCC66"/>
                </a:solidFill>
                <a:latin typeface="Arial Narrow" panose="020B0604020202020204" pitchFamily="34" charset="0"/>
              </a:rPr>
              <a:t>   an animal that preys on other animals.</a:t>
            </a:r>
          </a:p>
        </p:txBody>
      </p:sp>
      <p:sp>
        <p:nvSpPr>
          <p:cNvPr id="83971" name="Rectangle 3">
            <a:extLst>
              <a:ext uri="{FF2B5EF4-FFF2-40B4-BE49-F238E27FC236}">
                <a16:creationId xmlns:a16="http://schemas.microsoft.com/office/drawing/2014/main" id="{213C6BB4-1A71-A973-9511-9E6B73E88221}"/>
              </a:ext>
            </a:extLst>
          </p:cNvPr>
          <p:cNvSpPr>
            <a:spLocks noGrp="1" noChangeArrowheads="1"/>
          </p:cNvSpPr>
          <p:nvPr>
            <p:ph type="body" sz="half" idx="1"/>
          </p:nvPr>
        </p:nvSpPr>
        <p:spPr>
          <a:xfrm>
            <a:off x="1905000" y="5029200"/>
            <a:ext cx="2590800" cy="914400"/>
          </a:xfrm>
        </p:spPr>
        <p:txBody>
          <a:bodyPr/>
          <a:lstStyle/>
          <a:p>
            <a:pPr>
              <a:buFontTx/>
              <a:buNone/>
            </a:pPr>
            <a:r>
              <a:rPr lang="en-US" altLang="en-US" sz="2800"/>
              <a:t> </a:t>
            </a:r>
          </a:p>
        </p:txBody>
      </p:sp>
      <p:sp>
        <p:nvSpPr>
          <p:cNvPr id="83978" name="Text Box 10">
            <a:extLst>
              <a:ext uri="{FF2B5EF4-FFF2-40B4-BE49-F238E27FC236}">
                <a16:creationId xmlns:a16="http://schemas.microsoft.com/office/drawing/2014/main" id="{45A6391C-B556-E7B4-F0AC-E2CF1E4C579F}"/>
              </a:ext>
            </a:extLst>
          </p:cNvPr>
          <p:cNvSpPr txBox="1">
            <a:spLocks noChangeArrowheads="1"/>
          </p:cNvSpPr>
          <p:nvPr/>
        </p:nvSpPr>
        <p:spPr bwMode="auto">
          <a:xfrm>
            <a:off x="685800" y="53340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A lion and a spider are two examples of predators.</a:t>
            </a:r>
          </a:p>
        </p:txBody>
      </p:sp>
      <p:pic>
        <p:nvPicPr>
          <p:cNvPr id="83981" name="Picture 13">
            <a:extLst>
              <a:ext uri="{FF2B5EF4-FFF2-40B4-BE49-F238E27FC236}">
                <a16:creationId xmlns:a16="http://schemas.microsoft.com/office/drawing/2014/main" id="{45852B7D-D0A3-CC02-1F9A-53DCDB12D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86000"/>
            <a:ext cx="3962400" cy="2503488"/>
          </a:xfrm>
          <a:prstGeom prst="rect">
            <a:avLst/>
          </a:prstGeom>
          <a:noFill/>
          <a:extLst>
            <a:ext uri="{909E8E84-426E-40DD-AFC4-6F175D3DCCD1}">
              <a14:hiddenFill xmlns:a14="http://schemas.microsoft.com/office/drawing/2010/main">
                <a:solidFill>
                  <a:srgbClr val="FFFFFF"/>
                </a:solidFill>
              </a14:hiddenFill>
            </a:ext>
          </a:extLst>
        </p:spPr>
      </p:pic>
      <p:pic>
        <p:nvPicPr>
          <p:cNvPr id="83988" name="Picture 20">
            <a:extLst>
              <a:ext uri="{FF2B5EF4-FFF2-40B4-BE49-F238E27FC236}">
                <a16:creationId xmlns:a16="http://schemas.microsoft.com/office/drawing/2014/main" id="{9A713ED4-C908-BACD-03E5-ECDEA9503EFD}"/>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5334000" y="1752600"/>
            <a:ext cx="2759075"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89" name="Text Box 21">
            <a:extLst>
              <a:ext uri="{FF2B5EF4-FFF2-40B4-BE49-F238E27FC236}">
                <a16:creationId xmlns:a16="http://schemas.microsoft.com/office/drawing/2014/main" id="{8566594A-CB5B-FD48-D343-12A51707B76C}"/>
              </a:ext>
            </a:extLst>
          </p:cNvPr>
          <p:cNvSpPr txBox="1">
            <a:spLocks noChangeArrowheads="1"/>
          </p:cNvSpPr>
          <p:nvPr/>
        </p:nvSpPr>
        <p:spPr bwMode="auto">
          <a:xfrm>
            <a:off x="838200" y="4419600"/>
            <a:ext cx="3276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Carl Hansen 1997 Cal Academy of Science</a:t>
            </a: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B96BF1B-E7A3-3A03-31C1-DCD6D3001348}"/>
              </a:ext>
            </a:extLst>
          </p:cNvPr>
          <p:cNvSpPr>
            <a:spLocks noGrp="1" noChangeArrowheads="1"/>
          </p:cNvSpPr>
          <p:nvPr>
            <p:ph type="title"/>
          </p:nvPr>
        </p:nvSpPr>
        <p:spPr>
          <a:xfrm>
            <a:off x="685800" y="609600"/>
            <a:ext cx="8001000" cy="1143000"/>
          </a:xfrm>
        </p:spPr>
        <p:txBody>
          <a:bodyPr/>
          <a:lstStyle/>
          <a:p>
            <a:r>
              <a:rPr lang="en-US" altLang="en-US" sz="2800" b="1" u="sng">
                <a:solidFill>
                  <a:srgbClr val="FFCC66"/>
                </a:solidFill>
                <a:latin typeface="Arial Narrow" panose="020B0604020202020204" pitchFamily="34" charset="0"/>
                <a:cs typeface="Arial" panose="020B0604020202020204" pitchFamily="34" charset="0"/>
              </a:rPr>
              <a:t>Buoyancy:</a:t>
            </a:r>
            <a:r>
              <a:rPr lang="en-US" altLang="en-US" sz="2800">
                <a:solidFill>
                  <a:srgbClr val="FFCC66"/>
                </a:solidFill>
                <a:latin typeface="Arial Narrow" panose="020B0604020202020204" pitchFamily="34" charset="0"/>
                <a:cs typeface="Arial" panose="020B0604020202020204" pitchFamily="34" charset="0"/>
              </a:rPr>
              <a:t>   an upwards force acting on all objects in fluids, whether they are floating or submerged.</a:t>
            </a:r>
            <a:endParaRPr lang="en-US" altLang="en-US" sz="2800">
              <a:solidFill>
                <a:srgbClr val="FFCC66"/>
              </a:solidFill>
              <a:latin typeface="Arial Narrow" panose="020B0604020202020204" pitchFamily="34" charset="0"/>
            </a:endParaRPr>
          </a:p>
        </p:txBody>
      </p:sp>
      <p:sp>
        <p:nvSpPr>
          <p:cNvPr id="33796" name="Rectangle 4">
            <a:extLst>
              <a:ext uri="{FF2B5EF4-FFF2-40B4-BE49-F238E27FC236}">
                <a16:creationId xmlns:a16="http://schemas.microsoft.com/office/drawing/2014/main" id="{AE4C081A-F53D-470D-54C4-EFB007626086}"/>
              </a:ext>
            </a:extLst>
          </p:cNvPr>
          <p:cNvSpPr>
            <a:spLocks noGrp="1" noChangeArrowheads="1"/>
          </p:cNvSpPr>
          <p:nvPr>
            <p:ph type="body" sz="half" idx="2"/>
          </p:nvPr>
        </p:nvSpPr>
        <p:spPr>
          <a:xfrm>
            <a:off x="990600" y="2590800"/>
            <a:ext cx="3200400" cy="1905000"/>
          </a:xfrm>
        </p:spPr>
        <p:txBody>
          <a:bodyPr/>
          <a:lstStyle/>
          <a:p>
            <a:pPr>
              <a:buFontTx/>
              <a:buNone/>
            </a:pPr>
            <a:r>
              <a:rPr lang="en-US" altLang="en-US" sz="2800"/>
              <a:t>	</a:t>
            </a:r>
            <a:r>
              <a:rPr lang="en-US" altLang="en-US" sz="2800">
                <a:latin typeface="Arial Narrow" panose="020B0604020202020204" pitchFamily="34" charset="0"/>
              </a:rPr>
              <a:t>The</a:t>
            </a:r>
            <a:r>
              <a:rPr lang="en-US" altLang="en-US" sz="2800"/>
              <a:t> </a:t>
            </a:r>
            <a:r>
              <a:rPr lang="en-US" altLang="en-US" sz="2800">
                <a:latin typeface="Arial Narrow" panose="020B0604020202020204" pitchFamily="34" charset="0"/>
              </a:rPr>
              <a:t>bobber in this cup is buoyant . </a:t>
            </a:r>
          </a:p>
        </p:txBody>
      </p:sp>
      <p:sp>
        <p:nvSpPr>
          <p:cNvPr id="33804" name="Rectangle 12">
            <a:extLst>
              <a:ext uri="{FF2B5EF4-FFF2-40B4-BE49-F238E27FC236}">
                <a16:creationId xmlns:a16="http://schemas.microsoft.com/office/drawing/2014/main" id="{6212F8D5-9CB0-9AF6-CFEB-1A495CA3A8DD}"/>
              </a:ext>
            </a:extLst>
          </p:cNvPr>
          <p:cNvSpPr>
            <a:spLocks noChangeArrowheads="1"/>
          </p:cNvSpPr>
          <p:nvPr/>
        </p:nvSpPr>
        <p:spPr bwMode="auto">
          <a:xfrm>
            <a:off x="533400" y="5181600"/>
            <a:ext cx="426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Click here for more information on buoyancy </a:t>
            </a:r>
            <a:r>
              <a:rPr lang="en-US" altLang="en-US" sz="2000">
                <a:hlinkClick r:id="rId4"/>
              </a:rPr>
              <a:t>NOVA Online | Voyage of Doom | Buoyancy Basics</a:t>
            </a:r>
            <a:endParaRPr lang="en-US" altLang="en-US" sz="2000"/>
          </a:p>
        </p:txBody>
      </p:sp>
      <p:pic>
        <p:nvPicPr>
          <p:cNvPr id="33805" name="Picture 13">
            <a:extLst>
              <a:ext uri="{FF2B5EF4-FFF2-40B4-BE49-F238E27FC236}">
                <a16:creationId xmlns:a16="http://schemas.microsoft.com/office/drawing/2014/main" id="{6008B767-7316-6FCA-7305-0FCEC99B84F2}"/>
              </a:ext>
            </a:extLst>
          </p:cNvPr>
          <p:cNvPicPr>
            <a:picLocks noChangeAspect="1" noChangeArrowheads="1"/>
          </p:cNvPicPr>
          <p:nvPr>
            <p:ph type="clipArt" sz="half" idx="1"/>
          </p:nvPr>
        </p:nvPicPr>
        <p:blipFill>
          <a:blip r:embed="rId5">
            <a:lum contrast="24000"/>
            <a:extLst>
              <a:ext uri="{28A0092B-C50C-407E-A947-70E740481C1C}">
                <a14:useLocalDpi xmlns:a14="http://schemas.microsoft.com/office/drawing/2010/main" val="0"/>
              </a:ext>
            </a:extLst>
          </a:blip>
          <a:srcRect/>
          <a:stretch>
            <a:fillRect/>
          </a:stretch>
        </p:blipFill>
        <p:spPr>
          <a:xfrm>
            <a:off x="5181600" y="2209800"/>
            <a:ext cx="2841625" cy="3124200"/>
          </a:xfrm>
        </p:spPr>
      </p:pic>
    </p:spTree>
    <p:custDataLst>
      <p:tags r:id="rId1"/>
    </p:custData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264EAFB8-802B-6F4C-8582-1FA448CDBAED}"/>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Precipitation</a:t>
            </a:r>
            <a:r>
              <a:rPr lang="en-US" altLang="en-US" sz="2800" b="1">
                <a:solidFill>
                  <a:srgbClr val="FFCC66"/>
                </a:solidFill>
                <a:latin typeface="Arial Narrow" panose="020B0604020202020204" pitchFamily="34" charset="0"/>
              </a:rPr>
              <a:t> – </a:t>
            </a:r>
            <a:r>
              <a:rPr lang="en-US" altLang="en-US" sz="2800">
                <a:solidFill>
                  <a:srgbClr val="FFCC66"/>
                </a:solidFill>
                <a:latin typeface="Arial Narrow" panose="020B0604020202020204" pitchFamily="34" charset="0"/>
              </a:rPr>
              <a:t>Water that falls from the air to earth.</a:t>
            </a:r>
          </a:p>
        </p:txBody>
      </p:sp>
      <p:sp>
        <p:nvSpPr>
          <p:cNvPr id="266244" name="Text Box 4">
            <a:extLst>
              <a:ext uri="{FF2B5EF4-FFF2-40B4-BE49-F238E27FC236}">
                <a16:creationId xmlns:a16="http://schemas.microsoft.com/office/drawing/2014/main" id="{D93FB083-ADA7-80FD-62DC-CE57EC7D6EF8}"/>
              </a:ext>
            </a:extLst>
          </p:cNvPr>
          <p:cNvSpPr txBox="1">
            <a:spLocks noChangeArrowheads="1"/>
          </p:cNvSpPr>
          <p:nvPr/>
        </p:nvSpPr>
        <p:spPr bwMode="auto">
          <a:xfrm>
            <a:off x="609600" y="54102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tx1"/>
                </a:solidFill>
              </a:rPr>
              <a:t>Rain, snow, sleet and hail are all forms of precipitation.</a:t>
            </a:r>
          </a:p>
        </p:txBody>
      </p:sp>
      <p:pic>
        <p:nvPicPr>
          <p:cNvPr id="266246" name="Picture 6">
            <a:extLst>
              <a:ext uri="{FF2B5EF4-FFF2-40B4-BE49-F238E27FC236}">
                <a16:creationId xmlns:a16="http://schemas.microsoft.com/office/drawing/2014/main" id="{1EE4CD88-668A-D3ED-8A61-E3B908531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184"/>
          <a:stretch>
            <a:fillRect/>
          </a:stretch>
        </p:blipFill>
        <p:spPr bwMode="auto">
          <a:xfrm>
            <a:off x="1752600" y="1905000"/>
            <a:ext cx="5467350" cy="3305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511AE8C-D38F-DC9D-529A-48CB0B10FE57}"/>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Producers:</a:t>
            </a:r>
            <a:r>
              <a:rPr lang="en-US" altLang="en-US" sz="2800">
                <a:solidFill>
                  <a:srgbClr val="FFCC66"/>
                </a:solidFill>
                <a:latin typeface="Arial Narrow" panose="020B0604020202020204" pitchFamily="34" charset="0"/>
              </a:rPr>
              <a:t>  a living thing that can use sunlight to make carbohydrates.</a:t>
            </a:r>
          </a:p>
        </p:txBody>
      </p:sp>
      <p:pic>
        <p:nvPicPr>
          <p:cNvPr id="84999" name="Picture 7">
            <a:extLst>
              <a:ext uri="{FF2B5EF4-FFF2-40B4-BE49-F238E27FC236}">
                <a16:creationId xmlns:a16="http://schemas.microsoft.com/office/drawing/2014/main" id="{7A02F83C-F57F-E95B-B704-D8E6124D57FB}"/>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533400" y="1981200"/>
            <a:ext cx="3810000" cy="254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03" name="Picture 11">
            <a:extLst>
              <a:ext uri="{FF2B5EF4-FFF2-40B4-BE49-F238E27FC236}">
                <a16:creationId xmlns:a16="http://schemas.microsoft.com/office/drawing/2014/main" id="{800AE553-A9F5-1295-9C0A-FBCD762CB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676400"/>
            <a:ext cx="3627438" cy="2417763"/>
          </a:xfrm>
          <a:prstGeom prst="rect">
            <a:avLst/>
          </a:prstGeom>
          <a:noFill/>
          <a:extLst>
            <a:ext uri="{909E8E84-426E-40DD-AFC4-6F175D3DCCD1}">
              <a14:hiddenFill xmlns:a14="http://schemas.microsoft.com/office/drawing/2010/main">
                <a:solidFill>
                  <a:srgbClr val="FFFFFF"/>
                </a:solidFill>
              </a14:hiddenFill>
            </a:ext>
          </a:extLst>
        </p:spPr>
      </p:pic>
      <p:pic>
        <p:nvPicPr>
          <p:cNvPr id="85001" name="Picture 9">
            <a:extLst>
              <a:ext uri="{FF2B5EF4-FFF2-40B4-BE49-F238E27FC236}">
                <a16:creationId xmlns:a16="http://schemas.microsoft.com/office/drawing/2014/main" id="{BA571BDA-583F-CB97-34F5-6D525E943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013200"/>
            <a:ext cx="3505200" cy="2336800"/>
          </a:xfrm>
          <a:prstGeom prst="rect">
            <a:avLst/>
          </a:prstGeom>
          <a:noFill/>
          <a:extLst>
            <a:ext uri="{909E8E84-426E-40DD-AFC4-6F175D3DCCD1}">
              <a14:hiddenFill xmlns:a14="http://schemas.microsoft.com/office/drawing/2010/main">
                <a:solidFill>
                  <a:srgbClr val="FFFFFF"/>
                </a:solidFill>
              </a14:hiddenFill>
            </a:ext>
          </a:extLst>
        </p:spPr>
      </p:pic>
      <p:sp>
        <p:nvSpPr>
          <p:cNvPr id="85004" name="Text Box 12">
            <a:extLst>
              <a:ext uri="{FF2B5EF4-FFF2-40B4-BE49-F238E27FC236}">
                <a16:creationId xmlns:a16="http://schemas.microsoft.com/office/drawing/2014/main" id="{8500ECD2-7899-3288-6579-EE97EDC2C808}"/>
              </a:ext>
            </a:extLst>
          </p:cNvPr>
          <p:cNvSpPr txBox="1">
            <a:spLocks noChangeArrowheads="1"/>
          </p:cNvSpPr>
          <p:nvPr/>
        </p:nvSpPr>
        <p:spPr bwMode="auto">
          <a:xfrm>
            <a:off x="914400" y="5105400"/>
            <a:ext cx="228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7"/>
              </a:rPr>
              <a:t>Click HERE to read more about producers in the food chain</a:t>
            </a:r>
            <a:endParaRPr lang="en-US" altLang="en-US" sz="2000"/>
          </a:p>
        </p:txBody>
      </p:sp>
      <p:sp>
        <p:nvSpPr>
          <p:cNvPr id="85005" name="Text Box 13">
            <a:extLst>
              <a:ext uri="{FF2B5EF4-FFF2-40B4-BE49-F238E27FC236}">
                <a16:creationId xmlns:a16="http://schemas.microsoft.com/office/drawing/2014/main" id="{3CAC52C4-8D60-D878-0A27-8AC27C226FC9}"/>
              </a:ext>
            </a:extLst>
          </p:cNvPr>
          <p:cNvSpPr txBox="1">
            <a:spLocks noChangeArrowheads="1"/>
          </p:cNvSpPr>
          <p:nvPr/>
        </p:nvSpPr>
        <p:spPr bwMode="auto">
          <a:xfrm>
            <a:off x="533400" y="4267200"/>
            <a:ext cx="2971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rgbClr val="FFFF00"/>
                </a:solidFill>
              </a:rPr>
              <a:t>Jeff Abbas CA</a:t>
            </a:r>
          </a:p>
        </p:txBody>
      </p:sp>
      <p:sp>
        <p:nvSpPr>
          <p:cNvPr id="85006" name="Text Box 14">
            <a:extLst>
              <a:ext uri="{FF2B5EF4-FFF2-40B4-BE49-F238E27FC236}">
                <a16:creationId xmlns:a16="http://schemas.microsoft.com/office/drawing/2014/main" id="{BBC1A2B1-7544-B234-B0A3-A5EDE8868B07}"/>
              </a:ext>
            </a:extLst>
          </p:cNvPr>
          <p:cNvSpPr txBox="1">
            <a:spLocks noChangeArrowheads="1"/>
          </p:cNvSpPr>
          <p:nvPr/>
        </p:nvSpPr>
        <p:spPr bwMode="auto">
          <a:xfrm>
            <a:off x="3733800" y="6019800"/>
            <a:ext cx="213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Robert Potts CA</a:t>
            </a:r>
          </a:p>
        </p:txBody>
      </p:sp>
    </p:spTree>
    <p:custDataLst>
      <p:tags r:id="rId1"/>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7B35976-32C7-1F30-0A19-497A61CC94F0}"/>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Properties:</a:t>
            </a:r>
            <a:r>
              <a:rPr lang="en-US" altLang="en-US" sz="2800">
                <a:solidFill>
                  <a:srgbClr val="FFCC66"/>
                </a:solidFill>
                <a:latin typeface="Arial Narrow" panose="020B0604020202020204" pitchFamily="34" charset="0"/>
              </a:rPr>
              <a:t>   any trait, characteristic, or essential quality of a living or non-living thing.</a:t>
            </a:r>
          </a:p>
        </p:txBody>
      </p:sp>
      <p:sp>
        <p:nvSpPr>
          <p:cNvPr id="86019" name="Rectangle 3">
            <a:extLst>
              <a:ext uri="{FF2B5EF4-FFF2-40B4-BE49-F238E27FC236}">
                <a16:creationId xmlns:a16="http://schemas.microsoft.com/office/drawing/2014/main" id="{80409068-8980-EFBD-ECA9-0FB5850AFBDF}"/>
              </a:ext>
            </a:extLst>
          </p:cNvPr>
          <p:cNvSpPr>
            <a:spLocks noGrp="1" noChangeArrowheads="1"/>
          </p:cNvSpPr>
          <p:nvPr>
            <p:ph type="body" sz="half" idx="1"/>
          </p:nvPr>
        </p:nvSpPr>
        <p:spPr>
          <a:xfrm>
            <a:off x="685800" y="2057400"/>
            <a:ext cx="3810000" cy="1905000"/>
          </a:xfrm>
        </p:spPr>
        <p:txBody>
          <a:bodyPr/>
          <a:lstStyle/>
          <a:p>
            <a:pPr>
              <a:buFontTx/>
              <a:buNone/>
            </a:pPr>
            <a:r>
              <a:rPr lang="en-US" altLang="en-US" sz="2800"/>
              <a:t>	</a:t>
            </a:r>
            <a:r>
              <a:rPr lang="en-US" altLang="en-US" sz="2800">
                <a:latin typeface="Arial Narrow" panose="020B0604020202020204" pitchFamily="34" charset="0"/>
              </a:rPr>
              <a:t>Some examples of properties are color, texture, shape, mass, size, density, etc.</a:t>
            </a:r>
          </a:p>
        </p:txBody>
      </p:sp>
      <p:pic>
        <p:nvPicPr>
          <p:cNvPr id="86023" name="Picture 7" descr="8 segment color wheel">
            <a:extLst>
              <a:ext uri="{FF2B5EF4-FFF2-40B4-BE49-F238E27FC236}">
                <a16:creationId xmlns:a16="http://schemas.microsoft.com/office/drawing/2014/main" id="{B2AE662B-7109-FC70-6E97-B8ADD726138F}"/>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5334000" y="1943100"/>
            <a:ext cx="2667000" cy="1998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6" name="Rectangle 10">
            <a:extLst>
              <a:ext uri="{FF2B5EF4-FFF2-40B4-BE49-F238E27FC236}">
                <a16:creationId xmlns:a16="http://schemas.microsoft.com/office/drawing/2014/main" id="{494BBE0E-97C0-6AD8-80F1-00950538C503}"/>
              </a:ext>
            </a:extLst>
          </p:cNvPr>
          <p:cNvSpPr>
            <a:spLocks noChangeArrowheads="1"/>
          </p:cNvSpPr>
          <p:nvPr/>
        </p:nvSpPr>
        <p:spPr bwMode="auto">
          <a:xfrm>
            <a:off x="234950" y="1868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86028" name="Picture 12" descr="Peace Lily Plant">
            <a:hlinkClick r:id="rId5"/>
            <a:extLst>
              <a:ext uri="{FF2B5EF4-FFF2-40B4-BE49-F238E27FC236}">
                <a16:creationId xmlns:a16="http://schemas.microsoft.com/office/drawing/2014/main" id="{F22F192D-F469-415F-BED0-9B32122B6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048000"/>
            <a:ext cx="1666875" cy="1666875"/>
          </a:xfrm>
          <a:prstGeom prst="rect">
            <a:avLst/>
          </a:prstGeom>
          <a:noFill/>
          <a:extLst>
            <a:ext uri="{909E8E84-426E-40DD-AFC4-6F175D3DCCD1}">
              <a14:hiddenFill xmlns:a14="http://schemas.microsoft.com/office/drawing/2010/main">
                <a:solidFill>
                  <a:srgbClr val="FFFFFF"/>
                </a:solidFill>
              </a14:hiddenFill>
            </a:ext>
          </a:extLst>
        </p:spPr>
      </p:pic>
      <p:sp>
        <p:nvSpPr>
          <p:cNvPr id="86030" name="AutoShape 14" descr="Lava Boulder">
            <a:extLst>
              <a:ext uri="{FF2B5EF4-FFF2-40B4-BE49-F238E27FC236}">
                <a16:creationId xmlns:a16="http://schemas.microsoft.com/office/drawing/2014/main" id="{FF61860C-C4A6-1389-69CD-6478BEE08435}"/>
              </a:ext>
            </a:extLst>
          </p:cNvPr>
          <p:cNvSpPr>
            <a:spLocks noChangeAspect="1" noChangeArrowheads="1"/>
          </p:cNvSpPr>
          <p:nvPr/>
        </p:nvSpPr>
        <p:spPr bwMode="auto">
          <a:xfrm>
            <a:off x="309563" y="234950"/>
            <a:ext cx="8526462" cy="6389688"/>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32" name="AutoShape 16" descr="Lava Boulder">
            <a:extLst>
              <a:ext uri="{FF2B5EF4-FFF2-40B4-BE49-F238E27FC236}">
                <a16:creationId xmlns:a16="http://schemas.microsoft.com/office/drawing/2014/main" id="{D142E865-EA9B-4FE6-A1F0-05B2FBF8571C}"/>
              </a:ext>
            </a:extLst>
          </p:cNvPr>
          <p:cNvSpPr>
            <a:spLocks noChangeAspect="1" noChangeArrowheads="1"/>
          </p:cNvSpPr>
          <p:nvPr/>
        </p:nvSpPr>
        <p:spPr bwMode="auto">
          <a:xfrm>
            <a:off x="309563" y="234950"/>
            <a:ext cx="8526462" cy="6389688"/>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34" name="AutoShape 18" descr="Lava Boulder">
            <a:extLst>
              <a:ext uri="{FF2B5EF4-FFF2-40B4-BE49-F238E27FC236}">
                <a16:creationId xmlns:a16="http://schemas.microsoft.com/office/drawing/2014/main" id="{67C4D3FD-48CC-C0E0-7198-F6DBE0BFDCDD}"/>
              </a:ext>
            </a:extLst>
          </p:cNvPr>
          <p:cNvSpPr>
            <a:spLocks noChangeAspect="1" noChangeArrowheads="1"/>
          </p:cNvSpPr>
          <p:nvPr/>
        </p:nvSpPr>
        <p:spPr bwMode="auto">
          <a:xfrm>
            <a:off x="309563" y="234950"/>
            <a:ext cx="8526462" cy="6389688"/>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36" name="AutoShape 20" descr="Lava Boulder">
            <a:extLst>
              <a:ext uri="{FF2B5EF4-FFF2-40B4-BE49-F238E27FC236}">
                <a16:creationId xmlns:a16="http://schemas.microsoft.com/office/drawing/2014/main" id="{D2191A8B-FD69-8473-1BE8-2D685DE7DE3F}"/>
              </a:ext>
            </a:extLst>
          </p:cNvPr>
          <p:cNvSpPr>
            <a:spLocks noChangeAspect="1" noChangeArrowheads="1"/>
          </p:cNvSpPr>
          <p:nvPr/>
        </p:nvSpPr>
        <p:spPr bwMode="auto">
          <a:xfrm>
            <a:off x="309563" y="234950"/>
            <a:ext cx="8526462" cy="6389688"/>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6038" name="Picture 22">
            <a:extLst>
              <a:ext uri="{FF2B5EF4-FFF2-40B4-BE49-F238E27FC236}">
                <a16:creationId xmlns:a16="http://schemas.microsoft.com/office/drawing/2014/main" id="{F09DA53A-C87D-C29B-68F1-50495A3D58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724400"/>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6025" name="Picture 9" descr="Texture 14">
            <a:extLst>
              <a:ext uri="{FF2B5EF4-FFF2-40B4-BE49-F238E27FC236}">
                <a16:creationId xmlns:a16="http://schemas.microsoft.com/office/drawing/2014/main" id="{1CE77EBC-B91C-A0C2-184F-F269D6B836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5105400"/>
            <a:ext cx="19812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6040" name="Picture 24">
            <a:extLst>
              <a:ext uri="{FF2B5EF4-FFF2-40B4-BE49-F238E27FC236}">
                <a16:creationId xmlns:a16="http://schemas.microsoft.com/office/drawing/2014/main" id="{27BE4812-86D1-3225-49D8-5F30F20035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886200"/>
            <a:ext cx="1676400" cy="1408113"/>
          </a:xfrm>
          <a:prstGeom prst="rect">
            <a:avLst/>
          </a:prstGeom>
          <a:noFill/>
          <a:extLst>
            <a:ext uri="{909E8E84-426E-40DD-AFC4-6F175D3DCCD1}">
              <a14:hiddenFill xmlns:a14="http://schemas.microsoft.com/office/drawing/2010/main">
                <a:solidFill>
                  <a:srgbClr val="FFFFFF"/>
                </a:solidFill>
              </a14:hiddenFill>
            </a:ext>
          </a:extLst>
        </p:spPr>
      </p:pic>
      <p:pic>
        <p:nvPicPr>
          <p:cNvPr id="86043" name="Picture 27">
            <a:extLst>
              <a:ext uri="{FF2B5EF4-FFF2-40B4-BE49-F238E27FC236}">
                <a16:creationId xmlns:a16="http://schemas.microsoft.com/office/drawing/2014/main" id="{8A4324E0-E1F2-DBC8-1FF9-D137AA7423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648200"/>
            <a:ext cx="2286000"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45" name="Picture 29" descr="cube">
            <a:extLst>
              <a:ext uri="{FF2B5EF4-FFF2-40B4-BE49-F238E27FC236}">
                <a16:creationId xmlns:a16="http://schemas.microsoft.com/office/drawing/2014/main" id="{EF5616CA-420C-F5B3-4100-E5B9EC1293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4953000"/>
            <a:ext cx="1752600" cy="1460500"/>
          </a:xfrm>
          <a:prstGeom prst="rect">
            <a:avLst/>
          </a:prstGeom>
          <a:noFill/>
          <a:extLst>
            <a:ext uri="{909E8E84-426E-40DD-AFC4-6F175D3DCCD1}">
              <a14:hiddenFill xmlns:a14="http://schemas.microsoft.com/office/drawing/2010/main">
                <a:solidFill>
                  <a:srgbClr val="FFFFFF"/>
                </a:solidFill>
              </a14:hiddenFill>
            </a:ext>
          </a:extLst>
        </p:spPr>
      </p:pic>
      <p:pic>
        <p:nvPicPr>
          <p:cNvPr id="86047" name="Picture 31" descr="Cytec Industries - Leading-Edge Chemistry for the Global Mining Community">
            <a:hlinkClick r:id="rId12"/>
            <a:extLst>
              <a:ext uri="{FF2B5EF4-FFF2-40B4-BE49-F238E27FC236}">
                <a16:creationId xmlns:a16="http://schemas.microsoft.com/office/drawing/2014/main" id="{D3C8CDE2-74C7-6B59-D252-20E2B97BBD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0" y="2971800"/>
            <a:ext cx="1477963" cy="22367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D4244E3-4700-7303-88C1-9AFD6332546D}"/>
              </a:ext>
            </a:extLst>
          </p:cNvPr>
          <p:cNvSpPr>
            <a:spLocks noGrp="1" noChangeArrowheads="1"/>
          </p:cNvSpPr>
          <p:nvPr>
            <p:ph type="title"/>
          </p:nvPr>
        </p:nvSpPr>
        <p:spPr>
          <a:xfrm>
            <a:off x="685800" y="457200"/>
            <a:ext cx="7772400" cy="762000"/>
          </a:xfrm>
        </p:spPr>
        <p:txBody>
          <a:bodyPr/>
          <a:lstStyle/>
          <a:p>
            <a:r>
              <a:rPr lang="en-US" altLang="en-US" sz="2800" b="1" u="sng">
                <a:solidFill>
                  <a:srgbClr val="FFCC66"/>
                </a:solidFill>
                <a:latin typeface="Arial Narrow" panose="020B0604020202020204" pitchFamily="34" charset="0"/>
              </a:rPr>
              <a:t>Protection:</a:t>
            </a:r>
            <a:r>
              <a:rPr lang="en-US" altLang="en-US" sz="2800">
                <a:solidFill>
                  <a:srgbClr val="FFCC66"/>
                </a:solidFill>
                <a:latin typeface="Arial Narrow" panose="020B0604020202020204" pitchFamily="34" charset="0"/>
              </a:rPr>
              <a:t>   to cover or shield from danger.</a:t>
            </a:r>
          </a:p>
        </p:txBody>
      </p:sp>
      <p:sp>
        <p:nvSpPr>
          <p:cNvPr id="87044" name="Rectangle 4">
            <a:extLst>
              <a:ext uri="{FF2B5EF4-FFF2-40B4-BE49-F238E27FC236}">
                <a16:creationId xmlns:a16="http://schemas.microsoft.com/office/drawing/2014/main" id="{A94DE434-5174-7350-7BA2-80D5E590A822}"/>
              </a:ext>
            </a:extLst>
          </p:cNvPr>
          <p:cNvSpPr>
            <a:spLocks noGrp="1" noChangeArrowheads="1"/>
          </p:cNvSpPr>
          <p:nvPr>
            <p:ph type="body" sz="half" idx="2"/>
          </p:nvPr>
        </p:nvSpPr>
        <p:spPr>
          <a:xfrm>
            <a:off x="4648200" y="4495800"/>
            <a:ext cx="3810000" cy="1447800"/>
          </a:xfrm>
        </p:spPr>
        <p:txBody>
          <a:bodyPr/>
          <a:lstStyle/>
          <a:p>
            <a:pPr>
              <a:buFontTx/>
              <a:buNone/>
            </a:pPr>
            <a:r>
              <a:rPr lang="en-US" altLang="en-US" sz="2800"/>
              <a:t>	</a:t>
            </a:r>
            <a:r>
              <a:rPr lang="en-US" altLang="en-US" sz="2800">
                <a:latin typeface="Arial Narrow" panose="020B0604020202020204" pitchFamily="34" charset="0"/>
              </a:rPr>
              <a:t>This mother Koala is protecting her baby.</a:t>
            </a:r>
          </a:p>
        </p:txBody>
      </p:sp>
      <p:pic>
        <p:nvPicPr>
          <p:cNvPr id="87047" name="Picture 7">
            <a:extLst>
              <a:ext uri="{FF2B5EF4-FFF2-40B4-BE49-F238E27FC236}">
                <a16:creationId xmlns:a16="http://schemas.microsoft.com/office/drawing/2014/main" id="{3DD8242A-E02F-5AE0-B61D-441249B6BDFF}"/>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85800" y="3962400"/>
            <a:ext cx="3810000" cy="254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9" name="Picture 9">
            <a:extLst>
              <a:ext uri="{FF2B5EF4-FFF2-40B4-BE49-F238E27FC236}">
                <a16:creationId xmlns:a16="http://schemas.microsoft.com/office/drawing/2014/main" id="{7A825AEB-5337-FDC6-4630-35F5EA114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524000"/>
            <a:ext cx="3276600" cy="2324100"/>
          </a:xfrm>
          <a:prstGeom prst="rect">
            <a:avLst/>
          </a:prstGeom>
          <a:noFill/>
          <a:extLst>
            <a:ext uri="{909E8E84-426E-40DD-AFC4-6F175D3DCCD1}">
              <a14:hiddenFill xmlns:a14="http://schemas.microsoft.com/office/drawing/2010/main">
                <a:solidFill>
                  <a:srgbClr val="FFFFFF"/>
                </a:solidFill>
              </a14:hiddenFill>
            </a:ext>
          </a:extLst>
        </p:spPr>
      </p:pic>
      <p:sp>
        <p:nvSpPr>
          <p:cNvPr id="87050" name="Text Box 10">
            <a:extLst>
              <a:ext uri="{FF2B5EF4-FFF2-40B4-BE49-F238E27FC236}">
                <a16:creationId xmlns:a16="http://schemas.microsoft.com/office/drawing/2014/main" id="{E704F255-E00F-6DEC-672C-7246E21E60C9}"/>
              </a:ext>
            </a:extLst>
          </p:cNvPr>
          <p:cNvSpPr txBox="1">
            <a:spLocks noChangeArrowheads="1"/>
          </p:cNvSpPr>
          <p:nvPr/>
        </p:nvSpPr>
        <p:spPr bwMode="auto">
          <a:xfrm>
            <a:off x="990600" y="1600200"/>
            <a:ext cx="3429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rPr>
              <a:t>This box turtle uses its shell for protection from predators</a:t>
            </a:r>
            <a:r>
              <a:rPr lang="en-US" altLang="en-US" sz="2400">
                <a:solidFill>
                  <a:schemeClr val="tx1"/>
                </a:solidFill>
              </a:rPr>
              <a:t>.</a:t>
            </a:r>
          </a:p>
        </p:txBody>
      </p:sp>
      <p:sp>
        <p:nvSpPr>
          <p:cNvPr id="87051" name="Text Box 11">
            <a:extLst>
              <a:ext uri="{FF2B5EF4-FFF2-40B4-BE49-F238E27FC236}">
                <a16:creationId xmlns:a16="http://schemas.microsoft.com/office/drawing/2014/main" id="{8CAB052E-60CB-5F6D-A5AB-B23F846DBC65}"/>
              </a:ext>
            </a:extLst>
          </p:cNvPr>
          <p:cNvSpPr txBox="1">
            <a:spLocks noChangeArrowheads="1"/>
          </p:cNvSpPr>
          <p:nvPr/>
        </p:nvSpPr>
        <p:spPr bwMode="auto">
          <a:xfrm>
            <a:off x="838200" y="3962400"/>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Gerald and Buff Corsi Cal Academy of Science</a:t>
            </a:r>
          </a:p>
        </p:txBody>
      </p:sp>
      <p:sp>
        <p:nvSpPr>
          <p:cNvPr id="87052" name="Text Box 12">
            <a:extLst>
              <a:ext uri="{FF2B5EF4-FFF2-40B4-BE49-F238E27FC236}">
                <a16:creationId xmlns:a16="http://schemas.microsoft.com/office/drawing/2014/main" id="{2B0599AE-57EE-3648-95BE-1A97AAA530F5}"/>
              </a:ext>
            </a:extLst>
          </p:cNvPr>
          <p:cNvSpPr txBox="1">
            <a:spLocks noChangeArrowheads="1"/>
          </p:cNvSpPr>
          <p:nvPr/>
        </p:nvSpPr>
        <p:spPr bwMode="auto">
          <a:xfrm>
            <a:off x="4724400" y="1524000"/>
            <a:ext cx="243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chemeClr val="bg1"/>
                </a:solidFill>
              </a:rPr>
              <a:t>http://www.biology.clc.uc.edu</a:t>
            </a:r>
          </a:p>
        </p:txBody>
      </p:sp>
    </p:spTree>
    <p:custDataLst>
      <p:tags r:id="rId1"/>
    </p:custData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6CD2CB6-5404-E94A-C0CE-6DBD95A3E234}"/>
              </a:ext>
            </a:extLst>
          </p:cNvPr>
          <p:cNvSpPr>
            <a:spLocks noGrp="1" noChangeArrowheads="1"/>
          </p:cNvSpPr>
          <p:nvPr>
            <p:ph type="title"/>
          </p:nvPr>
        </p:nvSpPr>
        <p:spPr>
          <a:xfrm>
            <a:off x="533400" y="609600"/>
            <a:ext cx="8001000" cy="990600"/>
          </a:xfrm>
        </p:spPr>
        <p:txBody>
          <a:bodyPr/>
          <a:lstStyle/>
          <a:p>
            <a:r>
              <a:rPr lang="en-US" altLang="en-US" sz="2800" b="1" u="sng">
                <a:solidFill>
                  <a:srgbClr val="FFCC66"/>
                </a:solidFill>
                <a:latin typeface="Arial Narrow" panose="020B0604020202020204" pitchFamily="34" charset="0"/>
              </a:rPr>
              <a:t>Pulley:</a:t>
            </a:r>
            <a:r>
              <a:rPr lang="en-US" altLang="en-US" sz="2800">
                <a:solidFill>
                  <a:srgbClr val="FFCC66"/>
                </a:solidFill>
                <a:latin typeface="Arial Narrow" panose="020B0604020202020204" pitchFamily="34" charset="0"/>
              </a:rPr>
              <a:t>   a kind of simple machine.  A wheel that can rotate around a shaft generally with a rope moving around it.</a:t>
            </a:r>
          </a:p>
        </p:txBody>
      </p:sp>
      <p:sp>
        <p:nvSpPr>
          <p:cNvPr id="88067" name="Rectangle 3">
            <a:extLst>
              <a:ext uri="{FF2B5EF4-FFF2-40B4-BE49-F238E27FC236}">
                <a16:creationId xmlns:a16="http://schemas.microsoft.com/office/drawing/2014/main" id="{66F20D6D-3DBC-CD3C-5484-4BCC02A451CA}"/>
              </a:ext>
            </a:extLst>
          </p:cNvPr>
          <p:cNvSpPr>
            <a:spLocks noGrp="1" noChangeArrowheads="1"/>
          </p:cNvSpPr>
          <p:nvPr>
            <p:ph type="body" sz="half" idx="1"/>
          </p:nvPr>
        </p:nvSpPr>
        <p:spPr>
          <a:xfrm>
            <a:off x="1371600" y="5638800"/>
            <a:ext cx="2971800" cy="609600"/>
          </a:xfrm>
        </p:spPr>
        <p:txBody>
          <a:bodyPr/>
          <a:lstStyle/>
          <a:p>
            <a:pPr>
              <a:lnSpc>
                <a:spcPct val="90000"/>
              </a:lnSpc>
              <a:buFontTx/>
              <a:buNone/>
            </a:pPr>
            <a:r>
              <a:rPr lang="en-US" altLang="en-US" sz="2000"/>
              <a:t>	</a:t>
            </a:r>
            <a:r>
              <a:rPr lang="en-US" altLang="en-US" sz="2000">
                <a:latin typeface="Arial Narrow" panose="020B0604020202020204" pitchFamily="34" charset="0"/>
                <a:hlinkClick r:id="rId4"/>
              </a:rPr>
              <a:t>Click HERE for more information on pulleys</a:t>
            </a:r>
            <a:endParaRPr lang="en-US" altLang="en-US" sz="2000">
              <a:latin typeface="Arial Narrow" panose="020B0604020202020204" pitchFamily="34" charset="0"/>
            </a:endParaRPr>
          </a:p>
        </p:txBody>
      </p:sp>
      <p:sp>
        <p:nvSpPr>
          <p:cNvPr id="88069" name="Rectangle 5">
            <a:extLst>
              <a:ext uri="{FF2B5EF4-FFF2-40B4-BE49-F238E27FC236}">
                <a16:creationId xmlns:a16="http://schemas.microsoft.com/office/drawing/2014/main" id="{A6E536DC-9B8C-C1CE-C267-CC67995107A0}"/>
              </a:ext>
            </a:extLst>
          </p:cNvPr>
          <p:cNvSpPr>
            <a:spLocks noChangeArrowheads="1"/>
          </p:cNvSpPr>
          <p:nvPr/>
        </p:nvSpPr>
        <p:spPr bwMode="auto">
          <a:xfrm>
            <a:off x="-46038" y="208597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88070" name="Rectangle 6">
            <a:extLst>
              <a:ext uri="{FF2B5EF4-FFF2-40B4-BE49-F238E27FC236}">
                <a16:creationId xmlns:a16="http://schemas.microsoft.com/office/drawing/2014/main" id="{C140E633-69CC-E67C-C4A8-6E9EC89EBB74}"/>
              </a:ext>
            </a:extLst>
          </p:cNvPr>
          <p:cNvSpPr>
            <a:spLocks noChangeArrowheads="1"/>
          </p:cNvSpPr>
          <p:nvPr/>
        </p:nvSpPr>
        <p:spPr bwMode="auto">
          <a:xfrm>
            <a:off x="-46038" y="2085975"/>
            <a:ext cx="9144001" cy="0"/>
          </a:xfrm>
          <a:prstGeom prst="rect">
            <a:avLst/>
          </a:prstGeom>
          <a:solidFill>
            <a:srgbClr val="F5F3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88079" name="Text Box 15">
            <a:extLst>
              <a:ext uri="{FF2B5EF4-FFF2-40B4-BE49-F238E27FC236}">
                <a16:creationId xmlns:a16="http://schemas.microsoft.com/office/drawing/2014/main" id="{FA98CC4E-B78D-580B-F53B-C4EB8B022F41}"/>
              </a:ext>
            </a:extLst>
          </p:cNvPr>
          <p:cNvSpPr txBox="1">
            <a:spLocks noChangeArrowheads="1"/>
          </p:cNvSpPr>
          <p:nvPr/>
        </p:nvSpPr>
        <p:spPr bwMode="auto">
          <a:xfrm>
            <a:off x="990600" y="1752600"/>
            <a:ext cx="3962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rPr>
              <a:t>Can you think of ways that we use pulleys at school? (there’s a hint below)</a:t>
            </a:r>
          </a:p>
        </p:txBody>
      </p:sp>
      <p:pic>
        <p:nvPicPr>
          <p:cNvPr id="88081" name="Picture 17">
            <a:extLst>
              <a:ext uri="{FF2B5EF4-FFF2-40B4-BE49-F238E27FC236}">
                <a16:creationId xmlns:a16="http://schemas.microsoft.com/office/drawing/2014/main" id="{9596C263-124C-30ED-8701-6FA706946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276600"/>
            <a:ext cx="2971800" cy="2301875"/>
          </a:xfrm>
          <a:prstGeom prst="rect">
            <a:avLst/>
          </a:prstGeom>
          <a:noFill/>
          <a:extLst>
            <a:ext uri="{909E8E84-426E-40DD-AFC4-6F175D3DCCD1}">
              <a14:hiddenFill xmlns:a14="http://schemas.microsoft.com/office/drawing/2010/main">
                <a:solidFill>
                  <a:srgbClr val="FFFFFF"/>
                </a:solidFill>
              </a14:hiddenFill>
            </a:ext>
          </a:extLst>
        </p:spPr>
      </p:pic>
      <p:sp>
        <p:nvSpPr>
          <p:cNvPr id="88082" name="Text Box 18">
            <a:extLst>
              <a:ext uri="{FF2B5EF4-FFF2-40B4-BE49-F238E27FC236}">
                <a16:creationId xmlns:a16="http://schemas.microsoft.com/office/drawing/2014/main" id="{64BA5BE7-1B64-1A35-803B-7C9039332BF2}"/>
              </a:ext>
            </a:extLst>
          </p:cNvPr>
          <p:cNvSpPr txBox="1">
            <a:spLocks noChangeArrowheads="1"/>
          </p:cNvSpPr>
          <p:nvPr/>
        </p:nvSpPr>
        <p:spPr bwMode="auto">
          <a:xfrm>
            <a:off x="1371600" y="5334000"/>
            <a:ext cx="1828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chemeClr val="bg1"/>
                </a:solidFill>
              </a:rPr>
              <a:t>http://www.harrisonburg.k12.va.us</a:t>
            </a:r>
          </a:p>
        </p:txBody>
      </p:sp>
      <p:pic>
        <p:nvPicPr>
          <p:cNvPr id="88086" name="Picture 22" descr="Pulley">
            <a:extLst>
              <a:ext uri="{FF2B5EF4-FFF2-40B4-BE49-F238E27FC236}">
                <a16:creationId xmlns:a16="http://schemas.microsoft.com/office/drawing/2014/main" id="{2100CD23-87B6-9964-B39C-BE5266D0D75B}"/>
              </a:ext>
            </a:extLst>
          </p:cNvPr>
          <p:cNvPicPr>
            <a:picLocks noChangeAspect="1" noChangeArrowheads="1"/>
          </p:cNvPicPr>
          <p:nvPr>
            <p:ph type="clipArt" sz="half" idx="2"/>
          </p:nvPr>
        </p:nvPicPr>
        <p:blipFill>
          <a:blip r:embed="rId6">
            <a:extLst>
              <a:ext uri="{28A0092B-C50C-407E-A947-70E740481C1C}">
                <a14:useLocalDpi xmlns:a14="http://schemas.microsoft.com/office/drawing/2010/main" val="0"/>
              </a:ext>
            </a:extLst>
          </a:blip>
          <a:srcRect/>
          <a:stretch>
            <a:fillRect/>
          </a:stretch>
        </p:blipFill>
        <p:spPr>
          <a:xfrm>
            <a:off x="5181600" y="1752600"/>
            <a:ext cx="27654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87" name="Text Box 23">
            <a:extLst>
              <a:ext uri="{FF2B5EF4-FFF2-40B4-BE49-F238E27FC236}">
                <a16:creationId xmlns:a16="http://schemas.microsoft.com/office/drawing/2014/main" id="{046E09B5-5B9A-CAA0-8B6A-10348B5F8E02}"/>
              </a:ext>
            </a:extLst>
          </p:cNvPr>
          <p:cNvSpPr txBox="1">
            <a:spLocks noChangeArrowheads="1"/>
          </p:cNvSpPr>
          <p:nvPr/>
        </p:nvSpPr>
        <p:spPr bwMode="auto">
          <a:xfrm>
            <a:off x="5181600" y="5715000"/>
            <a:ext cx="2743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chemeClr val="bg1"/>
                </a:solidFill>
              </a:rPr>
              <a:t>http://members.shaw.ca/vpigeon/Pulley/pulley.jpg</a:t>
            </a:r>
          </a:p>
        </p:txBody>
      </p:sp>
    </p:spTree>
    <p:custDataLst>
      <p:tags r:id="rId1"/>
    </p:custData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61A3D7C-1810-FE7B-1EEF-DD6A1F16CBD1}"/>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Pupa:</a:t>
            </a:r>
            <a:r>
              <a:rPr lang="en-US" altLang="en-US" sz="2800">
                <a:solidFill>
                  <a:srgbClr val="FFCC66"/>
                </a:solidFill>
                <a:latin typeface="Arial Narrow" panose="020B0604020202020204" pitchFamily="34" charset="0"/>
              </a:rPr>
              <a:t>   the third stage of growth of some kinds of insects.</a:t>
            </a:r>
          </a:p>
        </p:txBody>
      </p:sp>
      <p:sp>
        <p:nvSpPr>
          <p:cNvPr id="89096" name="Text Box 8">
            <a:extLst>
              <a:ext uri="{FF2B5EF4-FFF2-40B4-BE49-F238E27FC236}">
                <a16:creationId xmlns:a16="http://schemas.microsoft.com/office/drawing/2014/main" id="{31B0A905-BBBF-F71E-CF31-E261B9A489CD}"/>
              </a:ext>
            </a:extLst>
          </p:cNvPr>
          <p:cNvSpPr txBox="1">
            <a:spLocks noChangeArrowheads="1"/>
          </p:cNvSpPr>
          <p:nvPr/>
        </p:nvSpPr>
        <p:spPr bwMode="auto">
          <a:xfrm>
            <a:off x="1295400" y="5715000"/>
            <a:ext cx="746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4"/>
              </a:rPr>
              <a:t>Click HERE to find out more about " Metamorphosis - A Remarkable Change"</a:t>
            </a:r>
            <a:endParaRPr lang="en-US" altLang="en-US" sz="2000"/>
          </a:p>
        </p:txBody>
      </p:sp>
      <p:sp>
        <p:nvSpPr>
          <p:cNvPr id="89097" name="Text Box 9">
            <a:extLst>
              <a:ext uri="{FF2B5EF4-FFF2-40B4-BE49-F238E27FC236}">
                <a16:creationId xmlns:a16="http://schemas.microsoft.com/office/drawing/2014/main" id="{7ABD9193-F6F6-5213-9371-667D9A3E3CE6}"/>
              </a:ext>
            </a:extLst>
          </p:cNvPr>
          <p:cNvSpPr txBox="1">
            <a:spLocks noChangeArrowheads="1"/>
          </p:cNvSpPr>
          <p:nvPr/>
        </p:nvSpPr>
        <p:spPr bwMode="auto">
          <a:xfrm flipV="1">
            <a:off x="555625" y="4278313"/>
            <a:ext cx="18415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a:t>
            </a:r>
          </a:p>
          <a:p>
            <a:pPr>
              <a:spcBef>
                <a:spcPct val="50000"/>
              </a:spcBef>
            </a:pPr>
            <a:endParaRPr lang="en-US" altLang="en-US" sz="2400"/>
          </a:p>
        </p:txBody>
      </p:sp>
      <p:pic>
        <p:nvPicPr>
          <p:cNvPr id="89101" name="Picture 13">
            <a:hlinkClick r:id="rId5"/>
            <a:extLst>
              <a:ext uri="{FF2B5EF4-FFF2-40B4-BE49-F238E27FC236}">
                <a16:creationId xmlns:a16="http://schemas.microsoft.com/office/drawing/2014/main" id="{37A5904C-9867-BC9A-32CE-16088BC98BBE}"/>
              </a:ext>
            </a:extLst>
          </p:cNvPr>
          <p:cNvPicPr>
            <a:picLocks noChangeAspect="1" noChangeArrowheads="1"/>
          </p:cNvPicPr>
          <p:nvPr>
            <p:ph type="clipArt" sz="half" idx="1"/>
          </p:nvPr>
        </p:nvPicPr>
        <p:blipFill>
          <a:blip r:embed="rId6">
            <a:extLst>
              <a:ext uri="{28A0092B-C50C-407E-A947-70E740481C1C}">
                <a14:useLocalDpi xmlns:a14="http://schemas.microsoft.com/office/drawing/2010/main" val="0"/>
              </a:ext>
            </a:extLst>
          </a:blip>
          <a:srcRect/>
          <a:stretch>
            <a:fillRect/>
          </a:stretch>
        </p:blipFill>
        <p:spPr>
          <a:xfrm>
            <a:off x="609600" y="2667000"/>
            <a:ext cx="2819400" cy="2387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02" name="Text Box 14">
            <a:extLst>
              <a:ext uri="{FF2B5EF4-FFF2-40B4-BE49-F238E27FC236}">
                <a16:creationId xmlns:a16="http://schemas.microsoft.com/office/drawing/2014/main" id="{DA60264A-8C7C-E928-EEA2-A0BA352ECF48}"/>
              </a:ext>
            </a:extLst>
          </p:cNvPr>
          <p:cNvSpPr txBox="1">
            <a:spLocks noChangeArrowheads="1"/>
          </p:cNvSpPr>
          <p:nvPr/>
        </p:nvSpPr>
        <p:spPr bwMode="auto">
          <a:xfrm>
            <a:off x="685800" y="2133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Red ant with pupa</a:t>
            </a:r>
          </a:p>
        </p:txBody>
      </p:sp>
      <p:sp>
        <p:nvSpPr>
          <p:cNvPr id="89103" name="Text Box 15">
            <a:extLst>
              <a:ext uri="{FF2B5EF4-FFF2-40B4-BE49-F238E27FC236}">
                <a16:creationId xmlns:a16="http://schemas.microsoft.com/office/drawing/2014/main" id="{B8133D18-55B4-A3B1-33C7-275CBC2B3A0E}"/>
              </a:ext>
            </a:extLst>
          </p:cNvPr>
          <p:cNvSpPr txBox="1">
            <a:spLocks noChangeArrowheads="1"/>
          </p:cNvSpPr>
          <p:nvPr/>
        </p:nvSpPr>
        <p:spPr bwMode="auto">
          <a:xfrm>
            <a:off x="3657600" y="17526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Butterfly chrysalis (or pupa)</a:t>
            </a:r>
          </a:p>
        </p:txBody>
      </p:sp>
      <p:grpSp>
        <p:nvGrpSpPr>
          <p:cNvPr id="89107" name="Group 19">
            <a:extLst>
              <a:ext uri="{FF2B5EF4-FFF2-40B4-BE49-F238E27FC236}">
                <a16:creationId xmlns:a16="http://schemas.microsoft.com/office/drawing/2014/main" id="{D1513B2A-5F33-12E9-77B3-7B02238E39C5}"/>
              </a:ext>
            </a:extLst>
          </p:cNvPr>
          <p:cNvGrpSpPr>
            <a:grpSpLocks/>
          </p:cNvGrpSpPr>
          <p:nvPr/>
        </p:nvGrpSpPr>
        <p:grpSpPr bwMode="auto">
          <a:xfrm>
            <a:off x="2071688" y="2179638"/>
            <a:ext cx="5000625" cy="2500312"/>
            <a:chOff x="0" y="-29"/>
            <a:chExt cx="3150" cy="1575"/>
          </a:xfrm>
        </p:grpSpPr>
        <p:sp>
          <p:nvSpPr>
            <p:cNvPr id="89104" name="Rectangle 16">
              <a:extLst>
                <a:ext uri="{FF2B5EF4-FFF2-40B4-BE49-F238E27FC236}">
                  <a16:creationId xmlns:a16="http://schemas.microsoft.com/office/drawing/2014/main" id="{ECF6F336-3499-788B-836A-FDAEB52F3702}"/>
                </a:ext>
              </a:extLst>
            </p:cNvPr>
            <p:cNvSpPr>
              <a:spLocks noChangeArrowheads="1"/>
            </p:cNvSpPr>
            <p:nvPr/>
          </p:nvSpPr>
          <p:spPr bwMode="auto">
            <a:xfrm>
              <a:off x="0" y="-29"/>
              <a:ext cx="315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89105" name="Rectangle 17">
              <a:extLst>
                <a:ext uri="{FF2B5EF4-FFF2-40B4-BE49-F238E27FC236}">
                  <a16:creationId xmlns:a16="http://schemas.microsoft.com/office/drawing/2014/main" id="{0C2693A0-A751-AF96-C0D8-FEC97A11205B}"/>
                </a:ext>
              </a:extLst>
            </p:cNvPr>
            <p:cNvSpPr>
              <a:spLocks noChangeArrowheads="1"/>
            </p:cNvSpPr>
            <p:nvPr/>
          </p:nvSpPr>
          <p:spPr bwMode="auto">
            <a:xfrm>
              <a:off x="0" y="0"/>
              <a:ext cx="1826" cy="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2400">
                  <a:solidFill>
                    <a:schemeClr val="tx1"/>
                  </a:solidFill>
                  <a:latin typeface="Times New Roman" panose="02020603050405020304" pitchFamily="18" charset="0"/>
                </a:rPr>
                <a:t>  </a:t>
              </a:r>
              <a:r>
                <a:rPr lang="en-US" altLang="en-US" sz="13100">
                  <a:solidFill>
                    <a:schemeClr val="tx1"/>
                  </a:solidFill>
                  <a:latin typeface="Times New Roman" panose="02020603050405020304" pitchFamily="18" charset="0"/>
                </a:rPr>
                <a:t> </a:t>
              </a:r>
              <a:r>
                <a:rPr lang="en-US" altLang="en-US" sz="2400">
                  <a:solidFill>
                    <a:schemeClr val="tx1"/>
                  </a:solidFill>
                  <a:latin typeface="Times New Roman" panose="02020603050405020304" pitchFamily="18" charset="0"/>
                </a:rPr>
                <a:t>              </a:t>
              </a:r>
            </a:p>
            <a:p>
              <a:r>
                <a:rPr lang="en-US" altLang="en-US" sz="2400">
                  <a:solidFill>
                    <a:schemeClr val="tx1"/>
                  </a:solidFill>
                  <a:latin typeface="Times New Roman" panose="02020603050405020304" pitchFamily="18" charset="0"/>
                </a:rPr>
                <a:t>            </a:t>
              </a:r>
            </a:p>
            <a:p>
              <a:r>
                <a:rPr lang="en-US" altLang="en-US" sz="2400">
                  <a:solidFill>
                    <a:schemeClr val="tx1"/>
                  </a:solidFill>
                  <a:latin typeface="Times New Roman" panose="02020603050405020304" pitchFamily="18" charset="0"/>
                </a:rPr>
                <a:t>         </a:t>
              </a:r>
            </a:p>
          </p:txBody>
        </p:sp>
      </p:grpSp>
      <p:pic>
        <p:nvPicPr>
          <p:cNvPr id="89106" name="Picture 18" descr="Hog/Grapevine Sphinx Moth Pupa">
            <a:extLst>
              <a:ext uri="{FF2B5EF4-FFF2-40B4-BE49-F238E27FC236}">
                <a16:creationId xmlns:a16="http://schemas.microsoft.com/office/drawing/2014/main" id="{D436610F-ABE3-F7A2-C201-4EBA8F8B31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200400"/>
            <a:ext cx="2247900" cy="1789113"/>
          </a:xfrm>
          <a:prstGeom prst="rect">
            <a:avLst/>
          </a:prstGeom>
          <a:noFill/>
          <a:extLst>
            <a:ext uri="{909E8E84-426E-40DD-AFC4-6F175D3DCCD1}">
              <a14:hiddenFill xmlns:a14="http://schemas.microsoft.com/office/drawing/2010/main">
                <a:solidFill>
                  <a:srgbClr val="FFFFFF"/>
                </a:solidFill>
              </a14:hiddenFill>
            </a:ext>
          </a:extLst>
        </p:spPr>
      </p:pic>
      <p:sp>
        <p:nvSpPr>
          <p:cNvPr id="89108" name="Text Box 20">
            <a:extLst>
              <a:ext uri="{FF2B5EF4-FFF2-40B4-BE49-F238E27FC236}">
                <a16:creationId xmlns:a16="http://schemas.microsoft.com/office/drawing/2014/main" id="{3CE0E374-8737-FFE9-C573-FA50F47B9BEC}"/>
              </a:ext>
            </a:extLst>
          </p:cNvPr>
          <p:cNvSpPr txBox="1">
            <a:spLocks noChangeArrowheads="1"/>
          </p:cNvSpPr>
          <p:nvPr/>
        </p:nvSpPr>
        <p:spPr bwMode="auto">
          <a:xfrm>
            <a:off x="6096000" y="1981200"/>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a:p>
        </p:txBody>
      </p:sp>
      <p:sp>
        <p:nvSpPr>
          <p:cNvPr id="89109" name="Text Box 21">
            <a:extLst>
              <a:ext uri="{FF2B5EF4-FFF2-40B4-BE49-F238E27FC236}">
                <a16:creationId xmlns:a16="http://schemas.microsoft.com/office/drawing/2014/main" id="{E327FDC3-2B2C-53B9-6CDD-35653F3FF133}"/>
              </a:ext>
            </a:extLst>
          </p:cNvPr>
          <p:cNvSpPr txBox="1">
            <a:spLocks noChangeArrowheads="1"/>
          </p:cNvSpPr>
          <p:nvPr/>
        </p:nvSpPr>
        <p:spPr bwMode="auto">
          <a:xfrm>
            <a:off x="5943600" y="27432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Grapevine moth pupa</a:t>
            </a:r>
          </a:p>
        </p:txBody>
      </p:sp>
      <p:sp>
        <p:nvSpPr>
          <p:cNvPr id="89110" name="Text Box 22">
            <a:extLst>
              <a:ext uri="{FF2B5EF4-FFF2-40B4-BE49-F238E27FC236}">
                <a16:creationId xmlns:a16="http://schemas.microsoft.com/office/drawing/2014/main" id="{7FCE14D8-6A60-D2C5-82C3-F82824B2E426}"/>
              </a:ext>
            </a:extLst>
          </p:cNvPr>
          <p:cNvSpPr txBox="1">
            <a:spLocks noChangeArrowheads="1"/>
          </p:cNvSpPr>
          <p:nvPr/>
        </p:nvSpPr>
        <p:spPr bwMode="auto">
          <a:xfrm>
            <a:off x="609600" y="4800600"/>
            <a:ext cx="2819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chemeClr val="bg1"/>
                </a:solidFill>
              </a:rPr>
              <a:t>T&gt;W&gt; Davis C Cal Academy of Science</a:t>
            </a:r>
          </a:p>
        </p:txBody>
      </p:sp>
      <p:sp>
        <p:nvSpPr>
          <p:cNvPr id="89111" name="Text Box 23">
            <a:extLst>
              <a:ext uri="{FF2B5EF4-FFF2-40B4-BE49-F238E27FC236}">
                <a16:creationId xmlns:a16="http://schemas.microsoft.com/office/drawing/2014/main" id="{E4F33FE5-01AD-31A1-31BD-DB7EE4123832}"/>
              </a:ext>
            </a:extLst>
          </p:cNvPr>
          <p:cNvSpPr txBox="1">
            <a:spLocks noChangeArrowheads="1"/>
          </p:cNvSpPr>
          <p:nvPr/>
        </p:nvSpPr>
        <p:spPr bwMode="auto">
          <a:xfrm>
            <a:off x="3886200" y="5181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http://imnh.isu.edu/digitalatlas/bio/insects/butrfly/main/img/pupa.jpg</a:t>
            </a:r>
          </a:p>
        </p:txBody>
      </p:sp>
      <p:pic>
        <p:nvPicPr>
          <p:cNvPr id="89113" name="Picture 25" descr="pupa.">
            <a:extLst>
              <a:ext uri="{FF2B5EF4-FFF2-40B4-BE49-F238E27FC236}">
                <a16:creationId xmlns:a16="http://schemas.microsoft.com/office/drawing/2014/main" id="{FE9D21E8-36BB-71F4-1B6A-DF6ACB60F3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3975" y="2743200"/>
            <a:ext cx="1830388" cy="2362200"/>
          </a:xfrm>
          <a:prstGeom prst="rect">
            <a:avLst/>
          </a:prstGeom>
          <a:noFill/>
          <a:extLst>
            <a:ext uri="{909E8E84-426E-40DD-AFC4-6F175D3DCCD1}">
              <a14:hiddenFill xmlns:a14="http://schemas.microsoft.com/office/drawing/2010/main">
                <a:solidFill>
                  <a:srgbClr val="FFFFFF"/>
                </a:solidFill>
              </a14:hiddenFill>
            </a:ext>
          </a:extLst>
        </p:spPr>
      </p:pic>
      <p:sp>
        <p:nvSpPr>
          <p:cNvPr id="89114" name="Text Box 26">
            <a:extLst>
              <a:ext uri="{FF2B5EF4-FFF2-40B4-BE49-F238E27FC236}">
                <a16:creationId xmlns:a16="http://schemas.microsoft.com/office/drawing/2014/main" id="{F48FEF26-EE52-6F37-45A1-8B8BA180B114}"/>
              </a:ext>
            </a:extLst>
          </p:cNvPr>
          <p:cNvSpPr txBox="1">
            <a:spLocks noChangeArrowheads="1"/>
          </p:cNvSpPr>
          <p:nvPr/>
        </p:nvSpPr>
        <p:spPr bwMode="auto">
          <a:xfrm>
            <a:off x="6096000" y="4953000"/>
            <a:ext cx="2209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Courtesy of Johnson County K-State Research Extension Master Gardener, Jacalyn Lloyd Goetz</a:t>
            </a:r>
          </a:p>
        </p:txBody>
      </p:sp>
    </p:spTree>
    <p:custDataLst>
      <p:tags r:id="rId1"/>
    </p:custData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6D33D677-80ED-9BF0-7C60-D24E82541987}"/>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Ramp:</a:t>
            </a:r>
            <a:r>
              <a:rPr lang="en-US" altLang="en-US" sz="2800">
                <a:solidFill>
                  <a:srgbClr val="FFCC66"/>
                </a:solidFill>
                <a:latin typeface="Arial Narrow" panose="020B0604020202020204" pitchFamily="34" charset="0"/>
              </a:rPr>
              <a:t>   an inclined plane used to move objects to a higher place.</a:t>
            </a:r>
          </a:p>
        </p:txBody>
      </p:sp>
      <p:pic>
        <p:nvPicPr>
          <p:cNvPr id="112646" name="Picture 6">
            <a:extLst>
              <a:ext uri="{FF2B5EF4-FFF2-40B4-BE49-F238E27FC236}">
                <a16:creationId xmlns:a16="http://schemas.microsoft.com/office/drawing/2014/main" id="{F16A3540-BC79-5028-72A5-6295A6408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62200"/>
            <a:ext cx="3733800" cy="2879725"/>
          </a:xfrm>
          <a:prstGeom prst="rect">
            <a:avLst/>
          </a:prstGeom>
          <a:noFill/>
          <a:extLst>
            <a:ext uri="{909E8E84-426E-40DD-AFC4-6F175D3DCCD1}">
              <a14:hiddenFill xmlns:a14="http://schemas.microsoft.com/office/drawing/2010/main">
                <a:solidFill>
                  <a:srgbClr val="FFFFFF"/>
                </a:solidFill>
              </a14:hiddenFill>
            </a:ext>
          </a:extLst>
        </p:spPr>
      </p:pic>
      <p:pic>
        <p:nvPicPr>
          <p:cNvPr id="112649" name="Picture 9">
            <a:extLst>
              <a:ext uri="{FF2B5EF4-FFF2-40B4-BE49-F238E27FC236}">
                <a16:creationId xmlns:a16="http://schemas.microsoft.com/office/drawing/2014/main" id="{B1933F98-7030-17A8-1C42-A3AEFB0C1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362200"/>
            <a:ext cx="3733800" cy="2884488"/>
          </a:xfrm>
          <a:prstGeom prst="rect">
            <a:avLst/>
          </a:prstGeom>
          <a:noFill/>
          <a:extLst>
            <a:ext uri="{909E8E84-426E-40DD-AFC4-6F175D3DCCD1}">
              <a14:hiddenFill xmlns:a14="http://schemas.microsoft.com/office/drawing/2010/main">
                <a:solidFill>
                  <a:srgbClr val="FFFFFF"/>
                </a:solidFill>
              </a14:hiddenFill>
            </a:ext>
          </a:extLst>
        </p:spPr>
      </p:pic>
      <p:sp>
        <p:nvSpPr>
          <p:cNvPr id="112650" name="Text Box 10">
            <a:extLst>
              <a:ext uri="{FF2B5EF4-FFF2-40B4-BE49-F238E27FC236}">
                <a16:creationId xmlns:a16="http://schemas.microsoft.com/office/drawing/2014/main" id="{95F9F51A-ADFF-0E5F-678C-7FA5434F1B45}"/>
              </a:ext>
            </a:extLst>
          </p:cNvPr>
          <p:cNvSpPr txBox="1">
            <a:spLocks noChangeArrowheads="1"/>
          </p:cNvSpPr>
          <p:nvPr/>
        </p:nvSpPr>
        <p:spPr bwMode="auto">
          <a:xfrm>
            <a:off x="609600" y="2286000"/>
            <a:ext cx="2743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http://www.wicksteaddesign.com/Ramp-Truck.JPG</a:t>
            </a:r>
          </a:p>
        </p:txBody>
      </p:sp>
      <p:sp>
        <p:nvSpPr>
          <p:cNvPr id="112651" name="Text Box 11">
            <a:extLst>
              <a:ext uri="{FF2B5EF4-FFF2-40B4-BE49-F238E27FC236}">
                <a16:creationId xmlns:a16="http://schemas.microsoft.com/office/drawing/2014/main" id="{A63A14B0-2C4E-73C5-A7F2-1A946E104C8C}"/>
              </a:ext>
            </a:extLst>
          </p:cNvPr>
          <p:cNvSpPr txBox="1">
            <a:spLocks noChangeArrowheads="1"/>
          </p:cNvSpPr>
          <p:nvPr/>
        </p:nvSpPr>
        <p:spPr bwMode="auto">
          <a:xfrm>
            <a:off x="6172200" y="48768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http://www.activeforever.com/Images/Products/ProductImage_1050_104537_FS.jpg</a:t>
            </a:r>
          </a:p>
        </p:txBody>
      </p:sp>
    </p:spTree>
    <p:custDataLst>
      <p:tags r:id="rId1"/>
    </p:custData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F837D538-B6F7-A201-D22E-8A4350DC3549}"/>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Repel:</a:t>
            </a:r>
            <a:r>
              <a:rPr lang="en-US" altLang="en-US" sz="2800">
                <a:solidFill>
                  <a:srgbClr val="FFCC66"/>
                </a:solidFill>
                <a:latin typeface="Arial Narrow" panose="020B0604020202020204" pitchFamily="34" charset="0"/>
              </a:rPr>
              <a:t>   to push away.</a:t>
            </a:r>
          </a:p>
        </p:txBody>
      </p:sp>
      <p:sp>
        <p:nvSpPr>
          <p:cNvPr id="113668" name="Rectangle 4">
            <a:extLst>
              <a:ext uri="{FF2B5EF4-FFF2-40B4-BE49-F238E27FC236}">
                <a16:creationId xmlns:a16="http://schemas.microsoft.com/office/drawing/2014/main" id="{B088E9E4-5C7E-6868-6803-A206960C0D9F}"/>
              </a:ext>
            </a:extLst>
          </p:cNvPr>
          <p:cNvSpPr>
            <a:spLocks noGrp="1" noChangeArrowheads="1"/>
          </p:cNvSpPr>
          <p:nvPr>
            <p:ph type="body" sz="half" idx="2"/>
          </p:nvPr>
        </p:nvSpPr>
        <p:spPr>
          <a:xfrm>
            <a:off x="1066800" y="4572000"/>
            <a:ext cx="7162800" cy="1371600"/>
          </a:xfrm>
        </p:spPr>
        <p:txBody>
          <a:bodyPr/>
          <a:lstStyle/>
          <a:p>
            <a:pPr>
              <a:lnSpc>
                <a:spcPct val="90000"/>
              </a:lnSpc>
              <a:buFontTx/>
              <a:buNone/>
            </a:pPr>
            <a:r>
              <a:rPr lang="en-US" altLang="en-US" sz="2800"/>
              <a:t>	</a:t>
            </a:r>
          </a:p>
          <a:p>
            <a:pPr>
              <a:lnSpc>
                <a:spcPct val="90000"/>
              </a:lnSpc>
              <a:buFontTx/>
              <a:buNone/>
            </a:pPr>
            <a:r>
              <a:rPr lang="en-US" altLang="en-US" sz="2800">
                <a:latin typeface="Arial Narrow" panose="020B0604020202020204" pitchFamily="34" charset="0"/>
              </a:rPr>
              <a:t>	An example would be when “like” poles of two magnets repel each other.</a:t>
            </a:r>
            <a:endParaRPr lang="en-US" altLang="en-US" sz="2800"/>
          </a:p>
        </p:txBody>
      </p:sp>
      <p:sp>
        <p:nvSpPr>
          <p:cNvPr id="113669" name="Rectangle 5">
            <a:extLst>
              <a:ext uri="{FF2B5EF4-FFF2-40B4-BE49-F238E27FC236}">
                <a16:creationId xmlns:a16="http://schemas.microsoft.com/office/drawing/2014/main" id="{8A839162-8C10-F5D4-65C4-57602D2DDFBC}"/>
              </a:ext>
            </a:extLst>
          </p:cNvPr>
          <p:cNvSpPr>
            <a:spLocks noChangeArrowheads="1"/>
          </p:cNvSpPr>
          <p:nvPr/>
        </p:nvSpPr>
        <p:spPr bwMode="auto">
          <a:xfrm>
            <a:off x="0" y="2325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13681" name="Group 17">
            <a:extLst>
              <a:ext uri="{FF2B5EF4-FFF2-40B4-BE49-F238E27FC236}">
                <a16:creationId xmlns:a16="http://schemas.microsoft.com/office/drawing/2014/main" id="{781380F7-12F3-6360-C904-B0B6932A8978}"/>
              </a:ext>
            </a:extLst>
          </p:cNvPr>
          <p:cNvGrpSpPr>
            <a:grpSpLocks/>
          </p:cNvGrpSpPr>
          <p:nvPr/>
        </p:nvGrpSpPr>
        <p:grpSpPr bwMode="auto">
          <a:xfrm>
            <a:off x="0" y="1022350"/>
            <a:ext cx="9144000" cy="4813300"/>
            <a:chOff x="0" y="3032"/>
            <a:chExt cx="5760" cy="3032"/>
          </a:xfrm>
        </p:grpSpPr>
        <p:sp>
          <p:nvSpPr>
            <p:cNvPr id="113678" name="Rectangle 14">
              <a:extLst>
                <a:ext uri="{FF2B5EF4-FFF2-40B4-BE49-F238E27FC236}">
                  <a16:creationId xmlns:a16="http://schemas.microsoft.com/office/drawing/2014/main" id="{BEFBAB99-86CF-8104-AF5E-66A62766B1F3}"/>
                </a:ext>
              </a:extLst>
            </p:cNvPr>
            <p:cNvSpPr>
              <a:spLocks noChangeArrowheads="1"/>
            </p:cNvSpPr>
            <p:nvPr/>
          </p:nvSpPr>
          <p:spPr bwMode="auto">
            <a:xfrm>
              <a:off x="0" y="3032"/>
              <a:ext cx="3414" cy="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3679" name="Rectangle 15">
              <a:extLst>
                <a:ext uri="{FF2B5EF4-FFF2-40B4-BE49-F238E27FC236}">
                  <a16:creationId xmlns:a16="http://schemas.microsoft.com/office/drawing/2014/main" id="{556E3A50-978C-BC9B-77F6-067B173E70A3}"/>
                </a:ext>
              </a:extLst>
            </p:cNvPr>
            <p:cNvSpPr>
              <a:spLocks noChangeArrowheads="1"/>
            </p:cNvSpPr>
            <p:nvPr/>
          </p:nvSpPr>
          <p:spPr bwMode="auto">
            <a:xfrm>
              <a:off x="0" y="3032"/>
              <a:ext cx="5760" cy="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pic>
        <p:nvPicPr>
          <p:cNvPr id="113682" name="Picture 18">
            <a:extLst>
              <a:ext uri="{FF2B5EF4-FFF2-40B4-BE49-F238E27FC236}">
                <a16:creationId xmlns:a16="http://schemas.microsoft.com/office/drawing/2014/main" id="{8F21D65A-FF95-9F6E-CB64-F1E01B77095F}"/>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2895600" y="1752600"/>
            <a:ext cx="3200400" cy="294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83" name="Text Box 19">
            <a:extLst>
              <a:ext uri="{FF2B5EF4-FFF2-40B4-BE49-F238E27FC236}">
                <a16:creationId xmlns:a16="http://schemas.microsoft.com/office/drawing/2014/main" id="{154CE428-8F4E-93FC-B087-9182F9E7C7F3}"/>
              </a:ext>
            </a:extLst>
          </p:cNvPr>
          <p:cNvSpPr txBox="1">
            <a:spLocks noChangeArrowheads="1"/>
          </p:cNvSpPr>
          <p:nvPr/>
        </p:nvSpPr>
        <p:spPr bwMode="auto">
          <a:xfrm>
            <a:off x="3581400" y="1524000"/>
            <a:ext cx="2743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http://www.nexusresearchgroup.com/images/mag4.jpg</a:t>
            </a:r>
          </a:p>
        </p:txBody>
      </p:sp>
    </p:spTree>
    <p:custDataLst>
      <p:tags r:id="rId1"/>
    </p:custData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A4ADC22-AF68-E4BB-1F81-ECACB4CA05B4}"/>
              </a:ext>
            </a:extLst>
          </p:cNvPr>
          <p:cNvSpPr>
            <a:spLocks noGrp="1" noChangeArrowheads="1"/>
          </p:cNvSpPr>
          <p:nvPr>
            <p:ph type="title"/>
          </p:nvPr>
        </p:nvSpPr>
        <p:spPr>
          <a:xfrm>
            <a:off x="685800" y="609600"/>
            <a:ext cx="7772400" cy="1295400"/>
          </a:xfrm>
        </p:spPr>
        <p:txBody>
          <a:bodyPr/>
          <a:lstStyle/>
          <a:p>
            <a:r>
              <a:rPr lang="en-US" altLang="en-US" sz="2800" b="1" u="sng">
                <a:solidFill>
                  <a:srgbClr val="FFCC66"/>
                </a:solidFill>
                <a:latin typeface="Arial Narrow" panose="020B0604020202020204" pitchFamily="34" charset="0"/>
              </a:rPr>
              <a:t>Roots:</a:t>
            </a:r>
            <a:r>
              <a:rPr lang="en-US" altLang="en-US" sz="2800">
                <a:solidFill>
                  <a:srgbClr val="FFCC66"/>
                </a:solidFill>
                <a:latin typeface="Arial Narrow" panose="020B0604020202020204" pitchFamily="34" charset="0"/>
              </a:rPr>
              <a:t>   an underground part of a plant.  Roots serve to anchor the plant and absorb water and minerals from the soil.</a:t>
            </a:r>
          </a:p>
        </p:txBody>
      </p:sp>
      <p:sp>
        <p:nvSpPr>
          <p:cNvPr id="114691" name="Rectangle 3">
            <a:extLst>
              <a:ext uri="{FF2B5EF4-FFF2-40B4-BE49-F238E27FC236}">
                <a16:creationId xmlns:a16="http://schemas.microsoft.com/office/drawing/2014/main" id="{8C3182AB-1709-2259-ED1A-97B0B504D218}"/>
              </a:ext>
            </a:extLst>
          </p:cNvPr>
          <p:cNvSpPr>
            <a:spLocks noGrp="1" noChangeArrowheads="1"/>
          </p:cNvSpPr>
          <p:nvPr>
            <p:ph type="body" sz="half" idx="1"/>
          </p:nvPr>
        </p:nvSpPr>
        <p:spPr>
          <a:xfrm>
            <a:off x="685800" y="4419600"/>
            <a:ext cx="1676400" cy="1524000"/>
          </a:xfrm>
        </p:spPr>
        <p:txBody>
          <a:bodyPr/>
          <a:lstStyle/>
          <a:p>
            <a:pPr>
              <a:buFontTx/>
              <a:buNone/>
            </a:pPr>
            <a:r>
              <a:rPr lang="en-US" altLang="en-US" sz="2800"/>
              <a:t> </a:t>
            </a:r>
          </a:p>
        </p:txBody>
      </p:sp>
      <p:pic>
        <p:nvPicPr>
          <p:cNvPr id="114697" name="Picture 9">
            <a:extLst>
              <a:ext uri="{FF2B5EF4-FFF2-40B4-BE49-F238E27FC236}">
                <a16:creationId xmlns:a16="http://schemas.microsoft.com/office/drawing/2014/main" id="{8A97A6D1-1104-9B97-721C-23549233E0F4}"/>
              </a:ext>
            </a:extLst>
          </p:cNvPr>
          <p:cNvPicPr>
            <a:picLocks noChangeAspect="1" noChangeArrowheads="1"/>
          </p:cNvPicPr>
          <p:nvPr>
            <p:ph type="clipArt" sz="half" idx="2"/>
          </p:nvPr>
        </p:nvPicPr>
        <p:blipFill>
          <a:blip r:embed="rId4">
            <a:lum bright="-12000" contrast="12000"/>
            <a:extLst>
              <a:ext uri="{28A0092B-C50C-407E-A947-70E740481C1C}">
                <a14:useLocalDpi xmlns:a14="http://schemas.microsoft.com/office/drawing/2010/main" val="0"/>
              </a:ext>
            </a:extLst>
          </a:blip>
          <a:srcRect/>
          <a:stretch>
            <a:fillRect/>
          </a:stretch>
        </p:blipFill>
        <p:spPr>
          <a:xfrm>
            <a:off x="5029200" y="2286000"/>
            <a:ext cx="3581400" cy="2686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700" name="Text Box 12">
            <a:extLst>
              <a:ext uri="{FF2B5EF4-FFF2-40B4-BE49-F238E27FC236}">
                <a16:creationId xmlns:a16="http://schemas.microsoft.com/office/drawing/2014/main" id="{1EF09F40-0224-D60D-ECF8-5BBC5AEEC6A7}"/>
              </a:ext>
            </a:extLst>
          </p:cNvPr>
          <p:cNvSpPr txBox="1">
            <a:spLocks noChangeArrowheads="1"/>
          </p:cNvSpPr>
          <p:nvPr/>
        </p:nvSpPr>
        <p:spPr bwMode="auto">
          <a:xfrm>
            <a:off x="1219200" y="5410200"/>
            <a:ext cx="3124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Tree roots can grow very deep into the soil.</a:t>
            </a:r>
          </a:p>
        </p:txBody>
      </p:sp>
      <p:sp>
        <p:nvSpPr>
          <p:cNvPr id="114701" name="Text Box 13">
            <a:extLst>
              <a:ext uri="{FF2B5EF4-FFF2-40B4-BE49-F238E27FC236}">
                <a16:creationId xmlns:a16="http://schemas.microsoft.com/office/drawing/2014/main" id="{FE194F74-9789-A4D8-AA63-941469BB314D}"/>
              </a:ext>
            </a:extLst>
          </p:cNvPr>
          <p:cNvSpPr txBox="1">
            <a:spLocks noChangeArrowheads="1"/>
          </p:cNvSpPr>
          <p:nvPr/>
        </p:nvSpPr>
        <p:spPr bwMode="auto">
          <a:xfrm>
            <a:off x="5029200" y="5410200"/>
            <a:ext cx="358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5"/>
              </a:rPr>
              <a:t>Click HERE to visit the Great Plant Escape - Plant Parts</a:t>
            </a:r>
            <a:endParaRPr lang="en-US" altLang="en-US" sz="2000"/>
          </a:p>
        </p:txBody>
      </p:sp>
      <p:pic>
        <p:nvPicPr>
          <p:cNvPr id="114703" name="Picture 15" descr="Tap Root System Diagram">
            <a:extLst>
              <a:ext uri="{FF2B5EF4-FFF2-40B4-BE49-F238E27FC236}">
                <a16:creationId xmlns:a16="http://schemas.microsoft.com/office/drawing/2014/main" id="{BC90A5CD-D491-3F1B-011A-462928055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905000"/>
            <a:ext cx="2332038" cy="335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FF613DE7-09F8-9D50-5EF0-6CDF6894ACFD}"/>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Runners:</a:t>
            </a:r>
            <a:r>
              <a:rPr lang="en-US" altLang="en-US" sz="2800">
                <a:solidFill>
                  <a:srgbClr val="FFCC66"/>
                </a:solidFill>
                <a:latin typeface="Arial Narrow" panose="020B0604020202020204" pitchFamily="34" charset="0"/>
              </a:rPr>
              <a:t>   slender creeping stems of a plant that puts forth roots.</a:t>
            </a:r>
          </a:p>
        </p:txBody>
      </p:sp>
      <p:pic>
        <p:nvPicPr>
          <p:cNvPr id="115719" name="Picture 7">
            <a:extLst>
              <a:ext uri="{FF2B5EF4-FFF2-40B4-BE49-F238E27FC236}">
                <a16:creationId xmlns:a16="http://schemas.microsoft.com/office/drawing/2014/main" id="{A4E5F947-DF59-69E3-AF41-D50BEC3512FC}"/>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2286000"/>
            <a:ext cx="4724400" cy="314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5721" name="Picture 9">
            <a:extLst>
              <a:ext uri="{FF2B5EF4-FFF2-40B4-BE49-F238E27FC236}">
                <a16:creationId xmlns:a16="http://schemas.microsoft.com/office/drawing/2014/main" id="{E7580CEE-6C1F-C1A6-1D8B-A69FD59F8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133600"/>
            <a:ext cx="2195513" cy="3276600"/>
          </a:xfrm>
          <a:prstGeom prst="rect">
            <a:avLst/>
          </a:prstGeom>
          <a:noFill/>
          <a:extLst>
            <a:ext uri="{909E8E84-426E-40DD-AFC4-6F175D3DCCD1}">
              <a14:hiddenFill xmlns:a14="http://schemas.microsoft.com/office/drawing/2010/main">
                <a:solidFill>
                  <a:srgbClr val="FFFFFF"/>
                </a:solidFill>
              </a14:hiddenFill>
            </a:ext>
          </a:extLst>
        </p:spPr>
      </p:pic>
      <p:sp>
        <p:nvSpPr>
          <p:cNvPr id="115722" name="Text Box 10">
            <a:extLst>
              <a:ext uri="{FF2B5EF4-FFF2-40B4-BE49-F238E27FC236}">
                <a16:creationId xmlns:a16="http://schemas.microsoft.com/office/drawing/2014/main" id="{E47CBABF-B7E2-6D16-639C-3334C9E3BB5C}"/>
              </a:ext>
            </a:extLst>
          </p:cNvPr>
          <p:cNvSpPr txBox="1">
            <a:spLocks noChangeArrowheads="1"/>
          </p:cNvSpPr>
          <p:nvPr/>
        </p:nvSpPr>
        <p:spPr bwMode="auto">
          <a:xfrm>
            <a:off x="685800" y="55626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Runners from a strawberry plant and a spider plant.</a:t>
            </a:r>
          </a:p>
        </p:txBody>
      </p:sp>
      <p:sp>
        <p:nvSpPr>
          <p:cNvPr id="115723" name="Text Box 11">
            <a:extLst>
              <a:ext uri="{FF2B5EF4-FFF2-40B4-BE49-F238E27FC236}">
                <a16:creationId xmlns:a16="http://schemas.microsoft.com/office/drawing/2014/main" id="{91E1DB1D-9A62-EA82-4AF0-49C431337848}"/>
              </a:ext>
            </a:extLst>
          </p:cNvPr>
          <p:cNvSpPr txBox="1">
            <a:spLocks noChangeArrowheads="1"/>
          </p:cNvSpPr>
          <p:nvPr/>
        </p:nvSpPr>
        <p:spPr bwMode="auto">
          <a:xfrm>
            <a:off x="4191000" y="5105400"/>
            <a:ext cx="152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2001 CDFA</a:t>
            </a: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026">
            <a:extLst>
              <a:ext uri="{FF2B5EF4-FFF2-40B4-BE49-F238E27FC236}">
                <a16:creationId xmlns:a16="http://schemas.microsoft.com/office/drawing/2014/main" id="{FBE77FB4-A37F-8385-8526-F44549DB9CFD}"/>
              </a:ext>
            </a:extLst>
          </p:cNvPr>
          <p:cNvSpPr>
            <a:spLocks noGrp="1" noChangeArrowheads="1"/>
          </p:cNvSpPr>
          <p:nvPr>
            <p:ph type="title"/>
          </p:nvPr>
        </p:nvSpPr>
        <p:spPr>
          <a:xfrm>
            <a:off x="457200" y="381000"/>
            <a:ext cx="8305800" cy="2514600"/>
          </a:xfrm>
        </p:spPr>
        <p:txBody>
          <a:bodyPr/>
          <a:lstStyle/>
          <a:p>
            <a:r>
              <a:rPr lang="en-US" altLang="en-US" sz="2800" b="1" u="sng">
                <a:solidFill>
                  <a:srgbClr val="FFCC66"/>
                </a:solidFill>
                <a:latin typeface="Arial Narrow" panose="020B0604020202020204" pitchFamily="34" charset="0"/>
                <a:cs typeface="Arial" panose="020B0604020202020204" pitchFamily="34" charset="0"/>
              </a:rPr>
              <a:t>Bulb</a:t>
            </a:r>
            <a:r>
              <a:rPr lang="en-US" altLang="en-US" sz="2800" u="sng">
                <a:solidFill>
                  <a:srgbClr val="FFCC66"/>
                </a:solidFill>
                <a:latin typeface="Arial Narrow" panose="020B0604020202020204" pitchFamily="34" charset="0"/>
                <a:cs typeface="Arial" panose="020B0604020202020204" pitchFamily="34" charset="0"/>
              </a:rPr>
              <a:t>:</a:t>
            </a:r>
            <a:r>
              <a:rPr lang="en-US" altLang="en-US" sz="2800">
                <a:solidFill>
                  <a:srgbClr val="FFCC66"/>
                </a:solidFill>
                <a:latin typeface="Arial Narrow" panose="020B0604020202020204" pitchFamily="34" charset="0"/>
                <a:cs typeface="Arial" panose="020B0604020202020204" pitchFamily="34" charset="0"/>
              </a:rPr>
              <a:t>  In plants, an underground stem or root that contain </a:t>
            </a:r>
            <a:br>
              <a:rPr lang="en-US" altLang="en-US" sz="2800">
                <a:solidFill>
                  <a:srgbClr val="FFCC66"/>
                </a:solidFill>
                <a:latin typeface="Arial Narrow" panose="020B0604020202020204" pitchFamily="34" charset="0"/>
                <a:cs typeface="Times New Roman" panose="02020603050405020304" pitchFamily="18" charset="0"/>
              </a:rPr>
            </a:br>
            <a:r>
              <a:rPr lang="en-US" altLang="en-US" sz="2800">
                <a:solidFill>
                  <a:srgbClr val="FFCC66"/>
                </a:solidFill>
                <a:latin typeface="Arial Narrow" panose="020B0604020202020204" pitchFamily="34" charset="0"/>
                <a:cs typeface="Arial" panose="020B0604020202020204" pitchFamily="34" charset="0"/>
              </a:rPr>
              <a:t>stored food for the shoot within, for example: </a:t>
            </a:r>
            <a:r>
              <a:rPr lang="en-US" altLang="en-US" sz="2800" i="1">
                <a:solidFill>
                  <a:srgbClr val="FFCC66"/>
                </a:solidFill>
                <a:latin typeface="Arial Narrow" panose="020B0604020202020204" pitchFamily="34" charset="0"/>
                <a:cs typeface="Arial" panose="020B0604020202020204" pitchFamily="34" charset="0"/>
              </a:rPr>
              <a:t>an onion </a:t>
            </a:r>
            <a:br>
              <a:rPr lang="en-US" altLang="en-US" sz="2800">
                <a:solidFill>
                  <a:srgbClr val="FFCC66"/>
                </a:solidFill>
                <a:latin typeface="Arial Narrow" panose="020B0604020202020204" pitchFamily="34" charset="0"/>
                <a:cs typeface="Times New Roman" panose="02020603050405020304" pitchFamily="18" charset="0"/>
              </a:rPr>
            </a:br>
            <a:r>
              <a:rPr lang="en-US" altLang="en-US" sz="2800" i="1">
                <a:solidFill>
                  <a:srgbClr val="FFCC66"/>
                </a:solidFill>
                <a:latin typeface="Arial Narrow" panose="020B0604020202020204" pitchFamily="34" charset="0"/>
                <a:cs typeface="Arial" panose="020B0604020202020204" pitchFamily="34" charset="0"/>
              </a:rPr>
              <a:t>bulb; a tulip bulb</a:t>
            </a:r>
            <a:r>
              <a:rPr lang="en-US" altLang="en-US" sz="2800">
                <a:solidFill>
                  <a:srgbClr val="FFCC66"/>
                </a:solidFill>
                <a:latin typeface="Arial Narrow" panose="020B0604020202020204" pitchFamily="34" charset="0"/>
                <a:cs typeface="Times New Roman" panose="02020603050405020304" pitchFamily="18" charset="0"/>
              </a:rPr>
              <a:t>.   </a:t>
            </a:r>
            <a:r>
              <a:rPr lang="en-US" altLang="en-US" sz="2800" b="1">
                <a:solidFill>
                  <a:srgbClr val="FFCC66"/>
                </a:solidFill>
                <a:latin typeface="Arial Narrow" panose="020B0604020202020204" pitchFamily="34" charset="0"/>
                <a:cs typeface="Arial" panose="020B0604020202020204" pitchFamily="34" charset="0"/>
              </a:rPr>
              <a:t>In electrical circuits</a:t>
            </a:r>
            <a:r>
              <a:rPr lang="en-US" altLang="en-US" sz="2800">
                <a:solidFill>
                  <a:srgbClr val="FFCC66"/>
                </a:solidFill>
                <a:latin typeface="Arial Narrow" panose="020B0604020202020204" pitchFamily="34" charset="0"/>
                <a:cs typeface="Arial" panose="020B0604020202020204" pitchFamily="34" charset="0"/>
              </a:rPr>
              <a:t>, an incandescent lamp or its glass housing.</a:t>
            </a:r>
            <a:br>
              <a:rPr lang="en-US" altLang="en-US" sz="2800">
                <a:solidFill>
                  <a:schemeClr val="tx1"/>
                </a:solidFill>
                <a:latin typeface="Arial" panose="020B0604020202020204" pitchFamily="34" charset="0"/>
                <a:cs typeface="Times New Roman" panose="02020603050405020304" pitchFamily="18" charset="0"/>
              </a:rPr>
            </a:br>
            <a:endParaRPr lang="en-US" altLang="en-US" sz="2800">
              <a:solidFill>
                <a:schemeClr val="tx1"/>
              </a:solidFill>
              <a:latin typeface="Arial" panose="020B0604020202020204" pitchFamily="34" charset="0"/>
              <a:cs typeface="Times New Roman" panose="02020603050405020304" pitchFamily="18" charset="0"/>
            </a:endParaRPr>
          </a:p>
        </p:txBody>
      </p:sp>
      <p:sp>
        <p:nvSpPr>
          <p:cNvPr id="216067" name="Rectangle 1027">
            <a:extLst>
              <a:ext uri="{FF2B5EF4-FFF2-40B4-BE49-F238E27FC236}">
                <a16:creationId xmlns:a16="http://schemas.microsoft.com/office/drawing/2014/main" id="{B65FE8A5-F026-4EBB-C23F-98AD232843CC}"/>
              </a:ext>
            </a:extLst>
          </p:cNvPr>
          <p:cNvSpPr>
            <a:spLocks noChangeArrowheads="1"/>
          </p:cNvSpPr>
          <p:nvPr/>
        </p:nvSpPr>
        <p:spPr bwMode="auto">
          <a:xfrm>
            <a:off x="762000" y="6400800"/>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3600">
              <a:solidFill>
                <a:schemeClr val="tx1"/>
              </a:solidFill>
              <a:latin typeface="Times New Roman" panose="02020603050405020304" pitchFamily="18" charset="0"/>
            </a:endParaRPr>
          </a:p>
        </p:txBody>
      </p:sp>
      <p:sp>
        <p:nvSpPr>
          <p:cNvPr id="216068" name="Rectangle 1028">
            <a:extLst>
              <a:ext uri="{FF2B5EF4-FFF2-40B4-BE49-F238E27FC236}">
                <a16:creationId xmlns:a16="http://schemas.microsoft.com/office/drawing/2014/main" id="{1D264E6D-8CCC-EED3-35D3-29415197F0CB}"/>
              </a:ext>
            </a:extLst>
          </p:cNvPr>
          <p:cNvSpPr>
            <a:spLocks noChangeArrowheads="1"/>
          </p:cNvSpPr>
          <p:nvPr/>
        </p:nvSpPr>
        <p:spPr bwMode="auto">
          <a:xfrm>
            <a:off x="5791200" y="63246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br>
              <a:rPr lang="en-US" altLang="en-US" sz="800">
                <a:solidFill>
                  <a:srgbClr val="FFFFFF"/>
                </a:solidFill>
                <a:latin typeface="Verdana" panose="020B0604030504040204" pitchFamily="34" charset="0"/>
              </a:rPr>
            </a:br>
            <a:r>
              <a:rPr lang="en-US" altLang="en-US" sz="600">
                <a:solidFill>
                  <a:srgbClr val="FFFFFF"/>
                </a:solidFill>
                <a:latin typeface="Verdana" panose="020B0604030504040204" pitchFamily="34" charset="0"/>
              </a:rPr>
              <a:t>  </a:t>
            </a:r>
            <a:r>
              <a:rPr lang="en-US" altLang="en-US" sz="500">
                <a:solidFill>
                  <a:srgbClr val="FFFFFF"/>
                </a:solidFill>
                <a:latin typeface="Verdana" panose="020B0604030504040204" pitchFamily="34" charset="0"/>
              </a:rPr>
              <a:t> </a:t>
            </a:r>
            <a:r>
              <a:rPr lang="en-US" altLang="en-US" sz="600">
                <a:solidFill>
                  <a:srgbClr val="FFFFFF"/>
                </a:solidFill>
                <a:latin typeface="Verdana" panose="020B0604030504040204" pitchFamily="34" charset="0"/>
              </a:rPr>
              <a:t>   </a:t>
            </a:r>
            <a:br>
              <a:rPr lang="en-US" altLang="en-US" sz="600">
                <a:solidFill>
                  <a:srgbClr val="FFFFFF"/>
                </a:solidFill>
                <a:latin typeface="Verdana" panose="020B0604030504040204" pitchFamily="34" charset="0"/>
              </a:rPr>
            </a:br>
            <a:endParaRPr lang="en-US" altLang="en-US" sz="600">
              <a:solidFill>
                <a:srgbClr val="FFFFFF"/>
              </a:solidFill>
              <a:latin typeface="Verdana" panose="020B0604030504040204" pitchFamily="34" charset="0"/>
            </a:endParaRPr>
          </a:p>
        </p:txBody>
      </p:sp>
      <p:pic>
        <p:nvPicPr>
          <p:cNvPr id="216069" name="Picture 1029">
            <a:extLst>
              <a:ext uri="{FF2B5EF4-FFF2-40B4-BE49-F238E27FC236}">
                <a16:creationId xmlns:a16="http://schemas.microsoft.com/office/drawing/2014/main" id="{197478CB-B507-ED71-EE9F-1D484B1B3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3429000"/>
            <a:ext cx="114300" cy="79375"/>
          </a:xfrm>
          <a:prstGeom prst="rect">
            <a:avLst/>
          </a:prstGeom>
          <a:noFill/>
          <a:extLst>
            <a:ext uri="{909E8E84-426E-40DD-AFC4-6F175D3DCCD1}">
              <a14:hiddenFill xmlns:a14="http://schemas.microsoft.com/office/drawing/2010/main">
                <a:solidFill>
                  <a:srgbClr val="FFFFFF"/>
                </a:solidFill>
              </a14:hiddenFill>
            </a:ext>
          </a:extLst>
        </p:spPr>
      </p:pic>
      <p:sp>
        <p:nvSpPr>
          <p:cNvPr id="216070" name="Text Box 1030">
            <a:extLst>
              <a:ext uri="{FF2B5EF4-FFF2-40B4-BE49-F238E27FC236}">
                <a16:creationId xmlns:a16="http://schemas.microsoft.com/office/drawing/2014/main" id="{910C6058-A80C-ECCB-9068-3DBB31B9F1F3}"/>
              </a:ext>
            </a:extLst>
          </p:cNvPr>
          <p:cNvSpPr txBox="1">
            <a:spLocks noChangeArrowheads="1"/>
          </p:cNvSpPr>
          <p:nvPr/>
        </p:nvSpPr>
        <p:spPr bwMode="auto">
          <a:xfrm>
            <a:off x="3733800" y="4724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tx1"/>
              </a:solidFill>
              <a:latin typeface="Times New Roman" panose="02020603050405020304" pitchFamily="18" charset="0"/>
            </a:endParaRPr>
          </a:p>
        </p:txBody>
      </p:sp>
      <p:sp>
        <p:nvSpPr>
          <p:cNvPr id="216071" name="Text Box 1031">
            <a:extLst>
              <a:ext uri="{FF2B5EF4-FFF2-40B4-BE49-F238E27FC236}">
                <a16:creationId xmlns:a16="http://schemas.microsoft.com/office/drawing/2014/main" id="{BF9D88D4-7922-AC50-0D2C-628224E75FED}"/>
              </a:ext>
            </a:extLst>
          </p:cNvPr>
          <p:cNvSpPr txBox="1">
            <a:spLocks noChangeArrowheads="1"/>
          </p:cNvSpPr>
          <p:nvPr/>
        </p:nvSpPr>
        <p:spPr bwMode="auto">
          <a:xfrm>
            <a:off x="3657600" y="21336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tx1"/>
              </a:solidFill>
              <a:latin typeface="Times New Roman" panose="02020603050405020304" pitchFamily="18" charset="0"/>
            </a:endParaRPr>
          </a:p>
        </p:txBody>
      </p:sp>
      <p:sp>
        <p:nvSpPr>
          <p:cNvPr id="216072" name="Text Box 1032">
            <a:extLst>
              <a:ext uri="{FF2B5EF4-FFF2-40B4-BE49-F238E27FC236}">
                <a16:creationId xmlns:a16="http://schemas.microsoft.com/office/drawing/2014/main" id="{0A80DF62-9FFD-5E5B-D4A9-B0D39B228B5E}"/>
              </a:ext>
            </a:extLst>
          </p:cNvPr>
          <p:cNvSpPr txBox="1">
            <a:spLocks noChangeArrowheads="1"/>
          </p:cNvSpPr>
          <p:nvPr/>
        </p:nvSpPr>
        <p:spPr bwMode="auto">
          <a:xfrm>
            <a:off x="4267200" y="4724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tx1"/>
              </a:solidFill>
              <a:latin typeface="Times New Roman" panose="02020603050405020304" pitchFamily="18" charset="0"/>
            </a:endParaRPr>
          </a:p>
        </p:txBody>
      </p:sp>
      <p:pic>
        <p:nvPicPr>
          <p:cNvPr id="216073" name="Picture 1033">
            <a:extLst>
              <a:ext uri="{FF2B5EF4-FFF2-40B4-BE49-F238E27FC236}">
                <a16:creationId xmlns:a16="http://schemas.microsoft.com/office/drawing/2014/main" id="{FF3CD5FE-4DEC-3C53-4889-10E02C9ED764}"/>
              </a:ext>
            </a:extLst>
          </p:cNvPr>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685800" y="2870200"/>
            <a:ext cx="411480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6074" name="Rectangle 1034">
            <a:extLst>
              <a:ext uri="{FF2B5EF4-FFF2-40B4-BE49-F238E27FC236}">
                <a16:creationId xmlns:a16="http://schemas.microsoft.com/office/drawing/2014/main" id="{5C32EEC2-8840-9264-A864-49B1A0E0450E}"/>
              </a:ext>
            </a:extLst>
          </p:cNvPr>
          <p:cNvSpPr>
            <a:spLocks noChangeArrowheads="1"/>
          </p:cNvSpPr>
          <p:nvPr/>
        </p:nvSpPr>
        <p:spPr bwMode="auto">
          <a:xfrm>
            <a:off x="-846138" y="19319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16075" name="Picture 1035" descr="Lightbulb">
            <a:extLst>
              <a:ext uri="{FF2B5EF4-FFF2-40B4-BE49-F238E27FC236}">
                <a16:creationId xmlns:a16="http://schemas.microsoft.com/office/drawing/2014/main" id="{8B77FA2B-2DA6-8F1C-1A69-D1C9F9F42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590800"/>
            <a:ext cx="2460625" cy="3222625"/>
          </a:xfrm>
          <a:prstGeom prst="rect">
            <a:avLst/>
          </a:prstGeom>
          <a:noFill/>
          <a:extLst>
            <a:ext uri="{909E8E84-426E-40DD-AFC4-6F175D3DCCD1}">
              <a14:hiddenFill xmlns:a14="http://schemas.microsoft.com/office/drawing/2010/main">
                <a:solidFill>
                  <a:srgbClr val="FFFFFF"/>
                </a:solidFill>
              </a14:hiddenFill>
            </a:ext>
          </a:extLst>
        </p:spPr>
      </p:pic>
      <p:sp>
        <p:nvSpPr>
          <p:cNvPr id="216076" name="Text Box 1036">
            <a:extLst>
              <a:ext uri="{FF2B5EF4-FFF2-40B4-BE49-F238E27FC236}">
                <a16:creationId xmlns:a16="http://schemas.microsoft.com/office/drawing/2014/main" id="{92C1B986-CD10-072F-9320-C69CE2995BD5}"/>
              </a:ext>
            </a:extLst>
          </p:cNvPr>
          <p:cNvSpPr txBox="1">
            <a:spLocks noChangeArrowheads="1"/>
          </p:cNvSpPr>
          <p:nvPr/>
        </p:nvSpPr>
        <p:spPr bwMode="auto">
          <a:xfrm>
            <a:off x="914400" y="5715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An onion bulb</a:t>
            </a:r>
          </a:p>
        </p:txBody>
      </p:sp>
      <p:sp>
        <p:nvSpPr>
          <p:cNvPr id="216077" name="Text Box 1037">
            <a:extLst>
              <a:ext uri="{FF2B5EF4-FFF2-40B4-BE49-F238E27FC236}">
                <a16:creationId xmlns:a16="http://schemas.microsoft.com/office/drawing/2014/main" id="{A73BD245-1CB2-2A24-99A8-E8C92E8D644A}"/>
              </a:ext>
            </a:extLst>
          </p:cNvPr>
          <p:cNvSpPr txBox="1">
            <a:spLocks noChangeArrowheads="1"/>
          </p:cNvSpPr>
          <p:nvPr/>
        </p:nvSpPr>
        <p:spPr bwMode="auto">
          <a:xfrm>
            <a:off x="5562600" y="26670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A light bulb</a:t>
            </a:r>
          </a:p>
        </p:txBody>
      </p:sp>
      <p:sp>
        <p:nvSpPr>
          <p:cNvPr id="216078" name="Text Box 1038">
            <a:extLst>
              <a:ext uri="{FF2B5EF4-FFF2-40B4-BE49-F238E27FC236}">
                <a16:creationId xmlns:a16="http://schemas.microsoft.com/office/drawing/2014/main" id="{1EA22EF4-1F73-1268-FCE4-1AC3EE0DD4BE}"/>
              </a:ext>
            </a:extLst>
          </p:cNvPr>
          <p:cNvSpPr txBox="1">
            <a:spLocks noChangeArrowheads="1"/>
          </p:cNvSpPr>
          <p:nvPr/>
        </p:nvSpPr>
        <p:spPr bwMode="auto">
          <a:xfrm>
            <a:off x="685800" y="525780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2001 CDFA</a:t>
            </a:r>
          </a:p>
        </p:txBody>
      </p:sp>
      <p:sp>
        <p:nvSpPr>
          <p:cNvPr id="216079" name="Text Box 1039">
            <a:extLst>
              <a:ext uri="{FF2B5EF4-FFF2-40B4-BE49-F238E27FC236}">
                <a16:creationId xmlns:a16="http://schemas.microsoft.com/office/drawing/2014/main" id="{EB78D12F-A915-F7BE-8C30-4700849DD01A}"/>
              </a:ext>
            </a:extLst>
          </p:cNvPr>
          <p:cNvSpPr txBox="1">
            <a:spLocks noChangeArrowheads="1"/>
          </p:cNvSpPr>
          <p:nvPr/>
        </p:nvSpPr>
        <p:spPr bwMode="auto">
          <a:xfrm>
            <a:off x="6248400" y="5791200"/>
            <a:ext cx="152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http://www.benesense.com/WhatIs.htm</a:t>
            </a:r>
          </a:p>
        </p:txBody>
      </p:sp>
    </p:spTree>
    <p:custDataLst>
      <p:tags r:id="rId1"/>
    </p:custData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DA931BC-951A-A887-5C1D-AC29933AA64A}"/>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Seed:</a:t>
            </a:r>
            <a:r>
              <a:rPr lang="en-US" altLang="en-US" sz="2800">
                <a:solidFill>
                  <a:srgbClr val="FFCC66"/>
                </a:solidFill>
                <a:latin typeface="Arial Narrow" panose="020B0604020202020204" pitchFamily="34" charset="0"/>
              </a:rPr>
              <a:t>   the part of a flowering plant that will grow into a new plant under the right conditions.</a:t>
            </a:r>
          </a:p>
        </p:txBody>
      </p:sp>
      <p:pic>
        <p:nvPicPr>
          <p:cNvPr id="116742" name="Picture 6">
            <a:extLst>
              <a:ext uri="{FF2B5EF4-FFF2-40B4-BE49-F238E27FC236}">
                <a16:creationId xmlns:a16="http://schemas.microsoft.com/office/drawing/2014/main" id="{E70B116C-F20B-A07A-7EAE-56829C30BB6C}"/>
              </a:ext>
            </a:extLst>
          </p:cNvPr>
          <p:cNvPicPr>
            <a:picLocks noChangeAspect="1" noChangeArrowheads="1"/>
          </p:cNvPicPr>
          <p:nvPr>
            <p:ph type="clipArt" sz="half" idx="2"/>
          </p:nvPr>
        </p:nvPicPr>
        <p:blipFill>
          <a:blip r:embed="rId4">
            <a:lum bright="18000" contrast="42000"/>
            <a:extLst>
              <a:ext uri="{28A0092B-C50C-407E-A947-70E740481C1C}">
                <a14:useLocalDpi xmlns:a14="http://schemas.microsoft.com/office/drawing/2010/main" val="0"/>
              </a:ext>
            </a:extLst>
          </a:blip>
          <a:srcRect l="20833" b="16667"/>
          <a:stretch>
            <a:fillRect/>
          </a:stretch>
        </p:blipFill>
        <p:spPr>
          <a:xfrm>
            <a:off x="2667000" y="2971800"/>
            <a:ext cx="2590800" cy="2044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6744" name="Picture 8">
            <a:extLst>
              <a:ext uri="{FF2B5EF4-FFF2-40B4-BE49-F238E27FC236}">
                <a16:creationId xmlns:a16="http://schemas.microsoft.com/office/drawing/2014/main" id="{9129A71F-25CC-9C33-680D-5453026C4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2600"/>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16748" name="Picture 12" descr="Hog peanut 2 kinds of seeds VK">
            <a:extLst>
              <a:ext uri="{FF2B5EF4-FFF2-40B4-BE49-F238E27FC236}">
                <a16:creationId xmlns:a16="http://schemas.microsoft.com/office/drawing/2014/main" id="{B6540326-23ED-C741-D1F9-B9EFCB57C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505200"/>
            <a:ext cx="1828800" cy="1682750"/>
          </a:xfrm>
          <a:prstGeom prst="rect">
            <a:avLst/>
          </a:prstGeom>
          <a:noFill/>
          <a:extLst>
            <a:ext uri="{909E8E84-426E-40DD-AFC4-6F175D3DCCD1}">
              <a14:hiddenFill xmlns:a14="http://schemas.microsoft.com/office/drawing/2010/main">
                <a:solidFill>
                  <a:srgbClr val="FFFFFF"/>
                </a:solidFill>
              </a14:hiddenFill>
            </a:ext>
          </a:extLst>
        </p:spPr>
      </p:pic>
      <p:pic>
        <p:nvPicPr>
          <p:cNvPr id="116751" name="Picture 15">
            <a:extLst>
              <a:ext uri="{FF2B5EF4-FFF2-40B4-BE49-F238E27FC236}">
                <a16:creationId xmlns:a16="http://schemas.microsoft.com/office/drawing/2014/main" id="{37986EA0-D035-0A7B-9069-71828D32AE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087563"/>
            <a:ext cx="3657600" cy="2941637"/>
          </a:xfrm>
          <a:prstGeom prst="rect">
            <a:avLst/>
          </a:prstGeom>
          <a:noFill/>
          <a:extLst>
            <a:ext uri="{909E8E84-426E-40DD-AFC4-6F175D3DCCD1}">
              <a14:hiddenFill xmlns:a14="http://schemas.microsoft.com/office/drawing/2010/main">
                <a:solidFill>
                  <a:srgbClr val="FFFFFF"/>
                </a:solidFill>
              </a14:hiddenFill>
            </a:ext>
          </a:extLst>
        </p:spPr>
      </p:pic>
      <p:sp>
        <p:nvSpPr>
          <p:cNvPr id="116757" name="Text Box 21">
            <a:extLst>
              <a:ext uri="{FF2B5EF4-FFF2-40B4-BE49-F238E27FC236}">
                <a16:creationId xmlns:a16="http://schemas.microsoft.com/office/drawing/2014/main" id="{9565E722-3B30-1AC9-CE5D-3BEEBC215F66}"/>
              </a:ext>
            </a:extLst>
          </p:cNvPr>
          <p:cNvSpPr txBox="1">
            <a:spLocks noChangeArrowheads="1"/>
          </p:cNvSpPr>
          <p:nvPr/>
        </p:nvSpPr>
        <p:spPr bwMode="auto">
          <a:xfrm>
            <a:off x="1143000" y="5257800"/>
            <a:ext cx="388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Seeds come in many shapes and sizes.</a:t>
            </a:r>
          </a:p>
        </p:txBody>
      </p:sp>
      <p:sp>
        <p:nvSpPr>
          <p:cNvPr id="116758" name="Text Box 22">
            <a:extLst>
              <a:ext uri="{FF2B5EF4-FFF2-40B4-BE49-F238E27FC236}">
                <a16:creationId xmlns:a16="http://schemas.microsoft.com/office/drawing/2014/main" id="{A15F0BAF-D2E0-24A4-D9B1-2992300AEA40}"/>
              </a:ext>
            </a:extLst>
          </p:cNvPr>
          <p:cNvSpPr txBox="1">
            <a:spLocks noChangeArrowheads="1"/>
          </p:cNvSpPr>
          <p:nvPr/>
        </p:nvSpPr>
        <p:spPr bwMode="auto">
          <a:xfrm>
            <a:off x="685800" y="1752600"/>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2001 CDFA</a:t>
            </a:r>
          </a:p>
        </p:txBody>
      </p:sp>
      <p:sp>
        <p:nvSpPr>
          <p:cNvPr id="116759" name="Text Box 23">
            <a:extLst>
              <a:ext uri="{FF2B5EF4-FFF2-40B4-BE49-F238E27FC236}">
                <a16:creationId xmlns:a16="http://schemas.microsoft.com/office/drawing/2014/main" id="{C5F0CCE9-9F99-D76E-F3C6-2804327C7830}"/>
              </a:ext>
            </a:extLst>
          </p:cNvPr>
          <p:cNvSpPr txBox="1">
            <a:spLocks noChangeArrowheads="1"/>
          </p:cNvSpPr>
          <p:nvPr/>
        </p:nvSpPr>
        <p:spPr bwMode="auto">
          <a:xfrm>
            <a:off x="1371600" y="4953000"/>
            <a:ext cx="990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chemeClr val="bg1"/>
                </a:solidFill>
              </a:rPr>
              <a:t>2001 CDFA</a:t>
            </a:r>
          </a:p>
        </p:txBody>
      </p:sp>
    </p:spTree>
    <p:custDataLst>
      <p:tags r:id="rId1"/>
    </p:custData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C6B6C51-04B3-58BF-40BB-7FA23DE2447B}"/>
              </a:ext>
            </a:extLst>
          </p:cNvPr>
          <p:cNvSpPr>
            <a:spLocks noGrp="1" noChangeArrowheads="1"/>
          </p:cNvSpPr>
          <p:nvPr>
            <p:ph type="title"/>
          </p:nvPr>
        </p:nvSpPr>
        <p:spPr>
          <a:xfrm>
            <a:off x="685800" y="609600"/>
            <a:ext cx="7772400" cy="762000"/>
          </a:xfrm>
        </p:spPr>
        <p:txBody>
          <a:bodyPr/>
          <a:lstStyle/>
          <a:p>
            <a:r>
              <a:rPr lang="en-US" altLang="en-US" sz="2800" b="1" u="sng">
                <a:solidFill>
                  <a:srgbClr val="FFCC66"/>
                </a:solidFill>
                <a:latin typeface="Arial Narrow" panose="020B0604020202020204" pitchFamily="34" charset="0"/>
              </a:rPr>
              <a:t>Shelter:</a:t>
            </a:r>
            <a:r>
              <a:rPr lang="en-US" altLang="en-US" sz="2800">
                <a:solidFill>
                  <a:srgbClr val="FFCC66"/>
                </a:solidFill>
                <a:latin typeface="Arial Narrow" panose="020B0604020202020204" pitchFamily="34" charset="0"/>
              </a:rPr>
              <a:t>   a place that provides cover or protection.</a:t>
            </a:r>
          </a:p>
        </p:txBody>
      </p:sp>
      <p:sp>
        <p:nvSpPr>
          <p:cNvPr id="117764" name="Rectangle 4">
            <a:extLst>
              <a:ext uri="{FF2B5EF4-FFF2-40B4-BE49-F238E27FC236}">
                <a16:creationId xmlns:a16="http://schemas.microsoft.com/office/drawing/2014/main" id="{6ED7C397-2262-043C-3A38-0DDFE12A4849}"/>
              </a:ext>
            </a:extLst>
          </p:cNvPr>
          <p:cNvSpPr>
            <a:spLocks noGrp="1" noChangeArrowheads="1"/>
          </p:cNvSpPr>
          <p:nvPr>
            <p:ph type="body" sz="half" idx="2"/>
          </p:nvPr>
        </p:nvSpPr>
        <p:spPr>
          <a:xfrm flipH="1">
            <a:off x="7315200" y="2895600"/>
            <a:ext cx="152400" cy="228600"/>
          </a:xfrm>
        </p:spPr>
        <p:txBody>
          <a:bodyPr/>
          <a:lstStyle/>
          <a:p>
            <a:pPr>
              <a:lnSpc>
                <a:spcPct val="90000"/>
              </a:lnSpc>
            </a:pPr>
            <a:endParaRPr lang="en-US" altLang="en-US" sz="2400"/>
          </a:p>
        </p:txBody>
      </p:sp>
      <p:pic>
        <p:nvPicPr>
          <p:cNvPr id="117767" name="Picture 7">
            <a:extLst>
              <a:ext uri="{FF2B5EF4-FFF2-40B4-BE49-F238E27FC236}">
                <a16:creationId xmlns:a16="http://schemas.microsoft.com/office/drawing/2014/main" id="{79F57A1E-FCD7-6133-CE75-2EE77A47B3AB}"/>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2971800" y="3581400"/>
            <a:ext cx="2778125" cy="278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7773" name="Group 13">
            <a:extLst>
              <a:ext uri="{FF2B5EF4-FFF2-40B4-BE49-F238E27FC236}">
                <a16:creationId xmlns:a16="http://schemas.microsoft.com/office/drawing/2014/main" id="{472C3001-0230-F75E-B8A5-BEE77BE98D03}"/>
              </a:ext>
            </a:extLst>
          </p:cNvPr>
          <p:cNvGrpSpPr>
            <a:grpSpLocks/>
          </p:cNvGrpSpPr>
          <p:nvPr/>
        </p:nvGrpSpPr>
        <p:grpSpPr bwMode="auto">
          <a:xfrm>
            <a:off x="1295400" y="1447800"/>
            <a:ext cx="4959350" cy="4527550"/>
            <a:chOff x="-58" y="3643"/>
            <a:chExt cx="3124" cy="2852"/>
          </a:xfrm>
        </p:grpSpPr>
        <p:sp>
          <p:nvSpPr>
            <p:cNvPr id="117770" name="Rectangle 10">
              <a:extLst>
                <a:ext uri="{FF2B5EF4-FFF2-40B4-BE49-F238E27FC236}">
                  <a16:creationId xmlns:a16="http://schemas.microsoft.com/office/drawing/2014/main" id="{7F602C6F-F684-352C-5E3C-FE5EBB2782DC}"/>
                </a:ext>
              </a:extLst>
            </p:cNvPr>
            <p:cNvSpPr>
              <a:spLocks noChangeArrowheads="1"/>
            </p:cNvSpPr>
            <p:nvPr/>
          </p:nvSpPr>
          <p:spPr bwMode="auto">
            <a:xfrm>
              <a:off x="-58" y="3643"/>
              <a:ext cx="1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17771" name="Rectangle 11">
              <a:extLst>
                <a:ext uri="{FF2B5EF4-FFF2-40B4-BE49-F238E27FC236}">
                  <a16:creationId xmlns:a16="http://schemas.microsoft.com/office/drawing/2014/main" id="{759C1E0A-CEFF-C413-22D6-77CB777B8F4D}"/>
                </a:ext>
              </a:extLst>
            </p:cNvPr>
            <p:cNvSpPr>
              <a:spLocks noChangeArrowheads="1"/>
            </p:cNvSpPr>
            <p:nvPr/>
          </p:nvSpPr>
          <p:spPr bwMode="auto">
            <a:xfrm>
              <a:off x="0" y="3672"/>
              <a:ext cx="3066" cy="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800">
                  <a:solidFill>
                    <a:srgbClr val="666666"/>
                  </a:solidFill>
                  <a:latin typeface="Verdana" panose="020B0604030504040204" pitchFamily="34" charset="0"/>
                </a:rPr>
                <a:t>                                                                                  </a:t>
              </a:r>
            </a:p>
          </p:txBody>
        </p:sp>
      </p:grpSp>
      <p:sp>
        <p:nvSpPr>
          <p:cNvPr id="117774" name="Rectangle 14">
            <a:extLst>
              <a:ext uri="{FF2B5EF4-FFF2-40B4-BE49-F238E27FC236}">
                <a16:creationId xmlns:a16="http://schemas.microsoft.com/office/drawing/2014/main" id="{E4B4F324-6B65-6745-06B7-F64355A47C72}"/>
              </a:ext>
            </a:extLst>
          </p:cNvPr>
          <p:cNvSpPr>
            <a:spLocks noChangeArrowheads="1"/>
          </p:cNvSpPr>
          <p:nvPr/>
        </p:nvSpPr>
        <p:spPr bwMode="auto">
          <a:xfrm>
            <a:off x="0" y="141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17776" name="Picture 16" descr="26 Smoo Cave">
            <a:extLst>
              <a:ext uri="{FF2B5EF4-FFF2-40B4-BE49-F238E27FC236}">
                <a16:creationId xmlns:a16="http://schemas.microsoft.com/office/drawing/2014/main" id="{F9353C68-F3DA-736C-8F73-63379EE48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30400"/>
            <a:ext cx="3486150" cy="2330450"/>
          </a:xfrm>
          <a:prstGeom prst="rect">
            <a:avLst/>
          </a:prstGeom>
          <a:noFill/>
          <a:extLst>
            <a:ext uri="{909E8E84-426E-40DD-AFC4-6F175D3DCCD1}">
              <a14:hiddenFill xmlns:a14="http://schemas.microsoft.com/office/drawing/2010/main">
                <a:solidFill>
                  <a:srgbClr val="FFFFFF"/>
                </a:solidFill>
              </a14:hiddenFill>
            </a:ext>
          </a:extLst>
        </p:spPr>
      </p:pic>
      <p:sp>
        <p:nvSpPr>
          <p:cNvPr id="117781" name="Text Box 21">
            <a:extLst>
              <a:ext uri="{FF2B5EF4-FFF2-40B4-BE49-F238E27FC236}">
                <a16:creationId xmlns:a16="http://schemas.microsoft.com/office/drawing/2014/main" id="{2AF18138-75E0-E6D5-A79E-64BF8EF9C1CA}"/>
              </a:ext>
            </a:extLst>
          </p:cNvPr>
          <p:cNvSpPr txBox="1">
            <a:spLocks noChangeArrowheads="1"/>
          </p:cNvSpPr>
          <p:nvPr/>
        </p:nvSpPr>
        <p:spPr bwMode="auto">
          <a:xfrm>
            <a:off x="533400" y="4191000"/>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http://www.bluewolfen.co.uk/photographs/Scotland/images/26%20Smoo%20Cave.jpg</a:t>
            </a:r>
          </a:p>
        </p:txBody>
      </p:sp>
      <p:pic>
        <p:nvPicPr>
          <p:cNvPr id="117783" name="Picture 23">
            <a:extLst>
              <a:ext uri="{FF2B5EF4-FFF2-40B4-BE49-F238E27FC236}">
                <a16:creationId xmlns:a16="http://schemas.microsoft.com/office/drawing/2014/main" id="{966C9848-BDB3-028F-8E16-E212D55F89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044700"/>
            <a:ext cx="3352800" cy="2297113"/>
          </a:xfrm>
          <a:prstGeom prst="rect">
            <a:avLst/>
          </a:prstGeom>
          <a:noFill/>
          <a:extLst>
            <a:ext uri="{909E8E84-426E-40DD-AFC4-6F175D3DCCD1}">
              <a14:hiddenFill xmlns:a14="http://schemas.microsoft.com/office/drawing/2010/main">
                <a:solidFill>
                  <a:srgbClr val="FFFFFF"/>
                </a:solidFill>
              </a14:hiddenFill>
            </a:ext>
          </a:extLst>
        </p:spPr>
      </p:pic>
      <p:sp>
        <p:nvSpPr>
          <p:cNvPr id="117784" name="Text Box 24">
            <a:extLst>
              <a:ext uri="{FF2B5EF4-FFF2-40B4-BE49-F238E27FC236}">
                <a16:creationId xmlns:a16="http://schemas.microsoft.com/office/drawing/2014/main" id="{9F2C9FBE-68A2-B4BF-7283-898765E73301}"/>
              </a:ext>
            </a:extLst>
          </p:cNvPr>
          <p:cNvSpPr txBox="1">
            <a:spLocks noChangeArrowheads="1"/>
          </p:cNvSpPr>
          <p:nvPr/>
        </p:nvSpPr>
        <p:spPr bwMode="auto">
          <a:xfrm>
            <a:off x="5791200" y="4343400"/>
            <a:ext cx="2743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Coutesy of the national park service</a:t>
            </a:r>
          </a:p>
        </p:txBody>
      </p:sp>
    </p:spTree>
    <p:custDataLst>
      <p:tags r:id="rId1"/>
    </p:custData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7EAE046C-9875-8738-6C5F-11C8E1A3EBCB}"/>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Sound Energy:</a:t>
            </a:r>
            <a:r>
              <a:rPr lang="en-US" altLang="en-US" sz="2800">
                <a:solidFill>
                  <a:srgbClr val="FFCC66"/>
                </a:solidFill>
                <a:latin typeface="Arial Narrow" panose="020B0604020202020204" pitchFamily="34" charset="0"/>
              </a:rPr>
              <a:t>   energy vibrations that are transmitted through solids, liquids or gases.</a:t>
            </a:r>
          </a:p>
        </p:txBody>
      </p:sp>
      <p:sp>
        <p:nvSpPr>
          <p:cNvPr id="118789" name="Rectangle 5">
            <a:extLst>
              <a:ext uri="{FF2B5EF4-FFF2-40B4-BE49-F238E27FC236}">
                <a16:creationId xmlns:a16="http://schemas.microsoft.com/office/drawing/2014/main" id="{E61C36AE-13D6-831C-5BD3-A471C91C16D5}"/>
              </a:ext>
            </a:extLst>
          </p:cNvPr>
          <p:cNvSpPr>
            <a:spLocks noChangeArrowheads="1"/>
          </p:cNvSpPr>
          <p:nvPr/>
        </p:nvSpPr>
        <p:spPr bwMode="auto">
          <a:xfrm>
            <a:off x="341313" y="143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8790" name="Rectangle 6">
            <a:extLst>
              <a:ext uri="{FF2B5EF4-FFF2-40B4-BE49-F238E27FC236}">
                <a16:creationId xmlns:a16="http://schemas.microsoft.com/office/drawing/2014/main" id="{D04BDF1E-234B-959D-6859-F1D1CFF611AE}"/>
              </a:ext>
            </a:extLst>
          </p:cNvPr>
          <p:cNvSpPr>
            <a:spLocks noChangeArrowheads="1"/>
          </p:cNvSpPr>
          <p:nvPr/>
        </p:nvSpPr>
        <p:spPr bwMode="auto">
          <a:xfrm>
            <a:off x="2144713" y="1439863"/>
            <a:ext cx="5537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18798" name="Group 14">
            <a:extLst>
              <a:ext uri="{FF2B5EF4-FFF2-40B4-BE49-F238E27FC236}">
                <a16:creationId xmlns:a16="http://schemas.microsoft.com/office/drawing/2014/main" id="{AC04A666-C8BE-B9A3-2BAD-CAFC6D3469B1}"/>
              </a:ext>
            </a:extLst>
          </p:cNvPr>
          <p:cNvGrpSpPr>
            <a:grpSpLocks/>
          </p:cNvGrpSpPr>
          <p:nvPr/>
        </p:nvGrpSpPr>
        <p:grpSpPr bwMode="auto">
          <a:xfrm>
            <a:off x="2154238" y="1439863"/>
            <a:ext cx="5518150" cy="0"/>
            <a:chOff x="0" y="0"/>
            <a:chExt cx="3476" cy="0"/>
          </a:xfrm>
        </p:grpSpPr>
        <p:sp>
          <p:nvSpPr>
            <p:cNvPr id="118797" name="Rectangle 13">
              <a:extLst>
                <a:ext uri="{FF2B5EF4-FFF2-40B4-BE49-F238E27FC236}">
                  <a16:creationId xmlns:a16="http://schemas.microsoft.com/office/drawing/2014/main" id="{8A2047CB-575D-5032-B22D-527BBC65B3DD}"/>
                </a:ext>
              </a:extLst>
            </p:cNvPr>
            <p:cNvSpPr>
              <a:spLocks noChangeArrowheads="1"/>
            </p:cNvSpPr>
            <p:nvPr/>
          </p:nvSpPr>
          <p:spPr bwMode="auto">
            <a:xfrm>
              <a:off x="0" y="0"/>
              <a:ext cx="3476"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18796" name="Group 12">
              <a:extLst>
                <a:ext uri="{FF2B5EF4-FFF2-40B4-BE49-F238E27FC236}">
                  <a16:creationId xmlns:a16="http://schemas.microsoft.com/office/drawing/2014/main" id="{74AF0F6A-FAC6-DE48-2110-3C50120394BF}"/>
                </a:ext>
              </a:extLst>
            </p:cNvPr>
            <p:cNvGrpSpPr>
              <a:grpSpLocks/>
            </p:cNvGrpSpPr>
            <p:nvPr/>
          </p:nvGrpSpPr>
          <p:grpSpPr bwMode="auto">
            <a:xfrm>
              <a:off x="0" y="0"/>
              <a:ext cx="3476" cy="0"/>
              <a:chOff x="0" y="0"/>
              <a:chExt cx="3476" cy="0"/>
            </a:xfrm>
          </p:grpSpPr>
          <p:sp>
            <p:nvSpPr>
              <p:cNvPr id="118791" name="Rectangle 7">
                <a:extLst>
                  <a:ext uri="{FF2B5EF4-FFF2-40B4-BE49-F238E27FC236}">
                    <a16:creationId xmlns:a16="http://schemas.microsoft.com/office/drawing/2014/main" id="{EEBE7E36-2E54-0FE7-AA5B-54CF107F96EE}"/>
                  </a:ext>
                </a:extLst>
              </p:cNvPr>
              <p:cNvSpPr>
                <a:spLocks noChangeArrowheads="1"/>
              </p:cNvSpPr>
              <p:nvPr/>
            </p:nvSpPr>
            <p:spPr bwMode="auto">
              <a:xfrm>
                <a:off x="0" y="0"/>
                <a:ext cx="3476"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8792" name="Rectangle 8">
                <a:extLst>
                  <a:ext uri="{FF2B5EF4-FFF2-40B4-BE49-F238E27FC236}">
                    <a16:creationId xmlns:a16="http://schemas.microsoft.com/office/drawing/2014/main" id="{A82A6D04-F606-2069-7D00-A36CA7BFB826}"/>
                  </a:ext>
                </a:extLst>
              </p:cNvPr>
              <p:cNvSpPr>
                <a:spLocks noChangeArrowheads="1"/>
              </p:cNvSpPr>
              <p:nvPr/>
            </p:nvSpPr>
            <p:spPr bwMode="auto">
              <a:xfrm>
                <a:off x="0" y="0"/>
                <a:ext cx="3476"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sp>
        <p:nvSpPr>
          <p:cNvPr id="118793" name="Rectangle 9">
            <a:extLst>
              <a:ext uri="{FF2B5EF4-FFF2-40B4-BE49-F238E27FC236}">
                <a16:creationId xmlns:a16="http://schemas.microsoft.com/office/drawing/2014/main" id="{156F3439-AAB4-DD60-20A2-C91EAF6D9BF0}"/>
              </a:ext>
            </a:extLst>
          </p:cNvPr>
          <p:cNvSpPr>
            <a:spLocks noChangeArrowheads="1"/>
          </p:cNvSpPr>
          <p:nvPr/>
        </p:nvSpPr>
        <p:spPr bwMode="auto">
          <a:xfrm>
            <a:off x="2278063" y="1439863"/>
            <a:ext cx="5268912"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18813" name="Picture 29">
            <a:extLst>
              <a:ext uri="{FF2B5EF4-FFF2-40B4-BE49-F238E27FC236}">
                <a16:creationId xmlns:a16="http://schemas.microsoft.com/office/drawing/2014/main" id="{9BAE8918-D0C8-F205-05F8-7163B08DA0F7}"/>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3352800" y="3657600"/>
            <a:ext cx="2209800" cy="1862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8815" name="Picture 31">
            <a:extLst>
              <a:ext uri="{FF2B5EF4-FFF2-40B4-BE49-F238E27FC236}">
                <a16:creationId xmlns:a16="http://schemas.microsoft.com/office/drawing/2014/main" id="{1C74E880-40E7-2FF2-1900-90E9568CC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752600"/>
            <a:ext cx="2052638" cy="1773238"/>
          </a:xfrm>
          <a:prstGeom prst="rect">
            <a:avLst/>
          </a:prstGeom>
          <a:noFill/>
          <a:extLst>
            <a:ext uri="{909E8E84-426E-40DD-AFC4-6F175D3DCCD1}">
              <a14:hiddenFill xmlns:a14="http://schemas.microsoft.com/office/drawing/2010/main">
                <a:solidFill>
                  <a:srgbClr val="FFFFFF"/>
                </a:solidFill>
              </a14:hiddenFill>
            </a:ext>
          </a:extLst>
        </p:spPr>
      </p:pic>
      <p:pic>
        <p:nvPicPr>
          <p:cNvPr id="118817" name="Picture 33">
            <a:extLst>
              <a:ext uri="{FF2B5EF4-FFF2-40B4-BE49-F238E27FC236}">
                <a16:creationId xmlns:a16="http://schemas.microsoft.com/office/drawing/2014/main" id="{9AD7B07D-EF5B-1A93-6DB1-68A6E2EBBD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667000"/>
            <a:ext cx="1916113" cy="2479675"/>
          </a:xfrm>
          <a:prstGeom prst="rect">
            <a:avLst/>
          </a:prstGeom>
          <a:noFill/>
          <a:extLst>
            <a:ext uri="{909E8E84-426E-40DD-AFC4-6F175D3DCCD1}">
              <a14:hiddenFill xmlns:a14="http://schemas.microsoft.com/office/drawing/2010/main">
                <a:solidFill>
                  <a:srgbClr val="FFFFFF"/>
                </a:solidFill>
              </a14:hiddenFill>
            </a:ext>
          </a:extLst>
        </p:spPr>
      </p:pic>
      <p:pic>
        <p:nvPicPr>
          <p:cNvPr id="118818" name="Picture 34">
            <a:extLst>
              <a:ext uri="{FF2B5EF4-FFF2-40B4-BE49-F238E27FC236}">
                <a16:creationId xmlns:a16="http://schemas.microsoft.com/office/drawing/2014/main" id="{552843C3-8EB6-517B-FBCA-B16C21E8F1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828800"/>
            <a:ext cx="1635125" cy="2438400"/>
          </a:xfrm>
          <a:prstGeom prst="rect">
            <a:avLst/>
          </a:prstGeom>
          <a:noFill/>
          <a:extLst>
            <a:ext uri="{909E8E84-426E-40DD-AFC4-6F175D3DCCD1}">
              <a14:hiddenFill xmlns:a14="http://schemas.microsoft.com/office/drawing/2010/main">
                <a:solidFill>
                  <a:srgbClr val="FFFFFF"/>
                </a:solidFill>
              </a14:hiddenFill>
            </a:ext>
          </a:extLst>
        </p:spPr>
      </p:pic>
      <p:sp>
        <p:nvSpPr>
          <p:cNvPr id="118819" name="Line 35">
            <a:extLst>
              <a:ext uri="{FF2B5EF4-FFF2-40B4-BE49-F238E27FC236}">
                <a16:creationId xmlns:a16="http://schemas.microsoft.com/office/drawing/2014/main" id="{42A2F6CC-177D-864A-B572-FAF4D5E77BC5}"/>
              </a:ext>
            </a:extLst>
          </p:cNvPr>
          <p:cNvSpPr>
            <a:spLocks noChangeShapeType="1"/>
          </p:cNvSpPr>
          <p:nvPr/>
        </p:nvSpPr>
        <p:spPr bwMode="auto">
          <a:xfrm flipH="1" flipV="1">
            <a:off x="3581400" y="2362200"/>
            <a:ext cx="22860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20" name="Line 36">
            <a:extLst>
              <a:ext uri="{FF2B5EF4-FFF2-40B4-BE49-F238E27FC236}">
                <a16:creationId xmlns:a16="http://schemas.microsoft.com/office/drawing/2014/main" id="{478B4396-D489-914E-DB28-C8949518E24F}"/>
              </a:ext>
            </a:extLst>
          </p:cNvPr>
          <p:cNvSpPr>
            <a:spLocks noChangeShapeType="1"/>
          </p:cNvSpPr>
          <p:nvPr/>
        </p:nvSpPr>
        <p:spPr bwMode="auto">
          <a:xfrm flipH="1" flipV="1">
            <a:off x="4343400" y="2057400"/>
            <a:ext cx="7620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21" name="Line 37">
            <a:extLst>
              <a:ext uri="{FF2B5EF4-FFF2-40B4-BE49-F238E27FC236}">
                <a16:creationId xmlns:a16="http://schemas.microsoft.com/office/drawing/2014/main" id="{5D53A228-60EA-EC69-AC45-9281A7CE5C60}"/>
              </a:ext>
            </a:extLst>
          </p:cNvPr>
          <p:cNvSpPr>
            <a:spLocks noChangeShapeType="1"/>
          </p:cNvSpPr>
          <p:nvPr/>
        </p:nvSpPr>
        <p:spPr bwMode="auto">
          <a:xfrm flipV="1">
            <a:off x="5105400" y="20574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22" name="Line 38">
            <a:extLst>
              <a:ext uri="{FF2B5EF4-FFF2-40B4-BE49-F238E27FC236}">
                <a16:creationId xmlns:a16="http://schemas.microsoft.com/office/drawing/2014/main" id="{95FC7FB0-539C-9CFC-D511-360772E0EDE2}"/>
              </a:ext>
            </a:extLst>
          </p:cNvPr>
          <p:cNvSpPr>
            <a:spLocks noChangeShapeType="1"/>
          </p:cNvSpPr>
          <p:nvPr/>
        </p:nvSpPr>
        <p:spPr bwMode="auto">
          <a:xfrm flipV="1">
            <a:off x="5638800" y="2514600"/>
            <a:ext cx="2286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23" name="Line 39">
            <a:extLst>
              <a:ext uri="{FF2B5EF4-FFF2-40B4-BE49-F238E27FC236}">
                <a16:creationId xmlns:a16="http://schemas.microsoft.com/office/drawing/2014/main" id="{646EFF53-A7CB-2AAD-ADAE-BEDB50217944}"/>
              </a:ext>
            </a:extLst>
          </p:cNvPr>
          <p:cNvSpPr>
            <a:spLocks noChangeShapeType="1"/>
          </p:cNvSpPr>
          <p:nvPr/>
        </p:nvSpPr>
        <p:spPr bwMode="auto">
          <a:xfrm flipV="1">
            <a:off x="5943600" y="3048000"/>
            <a:ext cx="228600" cy="76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24" name="Text Box 40">
            <a:extLst>
              <a:ext uri="{FF2B5EF4-FFF2-40B4-BE49-F238E27FC236}">
                <a16:creationId xmlns:a16="http://schemas.microsoft.com/office/drawing/2014/main" id="{62C89EAB-FA7C-FB98-5768-87F72C10DCCB}"/>
              </a:ext>
            </a:extLst>
          </p:cNvPr>
          <p:cNvSpPr txBox="1">
            <a:spLocks noChangeArrowheads="1"/>
          </p:cNvSpPr>
          <p:nvPr/>
        </p:nvSpPr>
        <p:spPr bwMode="auto">
          <a:xfrm>
            <a:off x="1524000" y="5715000"/>
            <a:ext cx="640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hlinkClick r:id="rId8"/>
              </a:rPr>
              <a:t>Click HERE to find out about sound energy and sound waves</a:t>
            </a:r>
            <a:endParaRPr lang="en-US" altLang="en-US" sz="2000"/>
          </a:p>
        </p:txBody>
      </p:sp>
    </p:spTree>
    <p:custDataLst>
      <p:tags r:id="rId1"/>
    </p:custData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C5D1D482-FB30-0A36-4253-1BAB7608170F}"/>
              </a:ext>
            </a:extLst>
          </p:cNvPr>
          <p:cNvSpPr>
            <a:spLocks noGrp="1" noChangeArrowheads="1"/>
          </p:cNvSpPr>
          <p:nvPr>
            <p:ph type="title"/>
          </p:nvPr>
        </p:nvSpPr>
        <p:spPr>
          <a:xfrm>
            <a:off x="685800" y="609600"/>
            <a:ext cx="7772400" cy="1143000"/>
          </a:xfrm>
        </p:spPr>
        <p:txBody>
          <a:bodyPr/>
          <a:lstStyle/>
          <a:p>
            <a:r>
              <a:rPr lang="en-US" altLang="en-US" sz="2800" b="1" u="sng">
                <a:solidFill>
                  <a:srgbClr val="FFCC66"/>
                </a:solidFill>
                <a:latin typeface="Arial Narrow" panose="020B0604020202020204" pitchFamily="34" charset="0"/>
              </a:rPr>
              <a:t>Stem:</a:t>
            </a:r>
            <a:r>
              <a:rPr lang="en-US" altLang="en-US" sz="2800">
                <a:solidFill>
                  <a:srgbClr val="FFCC66"/>
                </a:solidFill>
                <a:latin typeface="Arial Narrow" panose="020B0604020202020204" pitchFamily="34" charset="0"/>
              </a:rPr>
              <a:t>   the main support of a tree, shrub, or other plant, extending above the ground and bearing the leaves, flowers, etc.</a:t>
            </a:r>
          </a:p>
        </p:txBody>
      </p:sp>
      <p:pic>
        <p:nvPicPr>
          <p:cNvPr id="119815" name="Picture 7">
            <a:extLst>
              <a:ext uri="{FF2B5EF4-FFF2-40B4-BE49-F238E27FC236}">
                <a16:creationId xmlns:a16="http://schemas.microsoft.com/office/drawing/2014/main" id="{E1DF52B2-4EC2-8A99-F575-04DFA15A5863}"/>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828800"/>
            <a:ext cx="3810000" cy="231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7" name="Picture 9">
            <a:extLst>
              <a:ext uri="{FF2B5EF4-FFF2-40B4-BE49-F238E27FC236}">
                <a16:creationId xmlns:a16="http://schemas.microsoft.com/office/drawing/2014/main" id="{E18B6EEC-EE49-C6C4-2CEF-6BBBCF8ED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038600"/>
            <a:ext cx="3703638" cy="2468563"/>
          </a:xfrm>
          <a:prstGeom prst="rect">
            <a:avLst/>
          </a:prstGeom>
          <a:noFill/>
          <a:extLst>
            <a:ext uri="{909E8E84-426E-40DD-AFC4-6F175D3DCCD1}">
              <a14:hiddenFill xmlns:a14="http://schemas.microsoft.com/office/drawing/2010/main">
                <a:solidFill>
                  <a:srgbClr val="FFFFFF"/>
                </a:solidFill>
              </a14:hiddenFill>
            </a:ext>
          </a:extLst>
        </p:spPr>
      </p:pic>
      <p:pic>
        <p:nvPicPr>
          <p:cNvPr id="119819" name="Picture 11">
            <a:extLst>
              <a:ext uri="{FF2B5EF4-FFF2-40B4-BE49-F238E27FC236}">
                <a16:creationId xmlns:a16="http://schemas.microsoft.com/office/drawing/2014/main" id="{33A4D47A-5FDB-70EA-F4B6-FA31FB8C15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905000"/>
            <a:ext cx="2955925" cy="4435475"/>
          </a:xfrm>
          <a:prstGeom prst="rect">
            <a:avLst/>
          </a:prstGeom>
          <a:noFill/>
          <a:extLst>
            <a:ext uri="{909E8E84-426E-40DD-AFC4-6F175D3DCCD1}">
              <a14:hiddenFill xmlns:a14="http://schemas.microsoft.com/office/drawing/2010/main">
                <a:solidFill>
                  <a:srgbClr val="FFFFFF"/>
                </a:solidFill>
              </a14:hiddenFill>
            </a:ext>
          </a:extLst>
        </p:spPr>
      </p:pic>
      <p:sp>
        <p:nvSpPr>
          <p:cNvPr id="119821" name="Text Box 13">
            <a:extLst>
              <a:ext uri="{FF2B5EF4-FFF2-40B4-BE49-F238E27FC236}">
                <a16:creationId xmlns:a16="http://schemas.microsoft.com/office/drawing/2014/main" id="{492FD003-5806-DF1B-64BE-1D73B409AA40}"/>
              </a:ext>
            </a:extLst>
          </p:cNvPr>
          <p:cNvSpPr txBox="1">
            <a:spLocks noChangeArrowheads="1"/>
          </p:cNvSpPr>
          <p:nvPr/>
        </p:nvSpPr>
        <p:spPr bwMode="auto">
          <a:xfrm>
            <a:off x="2590800" y="1600200"/>
            <a:ext cx="243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2001 Michelle Cloud-Hughes CDFA</a:t>
            </a:r>
          </a:p>
        </p:txBody>
      </p:sp>
      <p:sp>
        <p:nvSpPr>
          <p:cNvPr id="119822" name="Text Box 14">
            <a:extLst>
              <a:ext uri="{FF2B5EF4-FFF2-40B4-BE49-F238E27FC236}">
                <a16:creationId xmlns:a16="http://schemas.microsoft.com/office/drawing/2014/main" id="{6171C7A1-F140-D6F8-1929-1458DA5637E3}"/>
              </a:ext>
            </a:extLst>
          </p:cNvPr>
          <p:cNvSpPr txBox="1">
            <a:spLocks noChangeArrowheads="1"/>
          </p:cNvSpPr>
          <p:nvPr/>
        </p:nvSpPr>
        <p:spPr bwMode="auto">
          <a:xfrm>
            <a:off x="2743200" y="40386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2004 Dr. Robert Thomas ans Margaret Orr  Cal Academy of Science</a:t>
            </a:r>
          </a:p>
        </p:txBody>
      </p:sp>
    </p:spTree>
    <p:custDataLst>
      <p:tags r:id="rId1"/>
    </p:custData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1B67F62D-FF04-6FED-184C-902388DB5A7E}"/>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Temperature:</a:t>
            </a:r>
            <a:r>
              <a:rPr lang="en-US" altLang="en-US" sz="2800">
                <a:solidFill>
                  <a:srgbClr val="FFCC66"/>
                </a:solidFill>
                <a:latin typeface="Arial Narrow" panose="020B0604020202020204" pitchFamily="34" charset="0"/>
              </a:rPr>
              <a:t>   the measure of hotness or coldness of an object.</a:t>
            </a:r>
          </a:p>
        </p:txBody>
      </p:sp>
      <p:sp>
        <p:nvSpPr>
          <p:cNvPr id="120835" name="Rectangle 3">
            <a:extLst>
              <a:ext uri="{FF2B5EF4-FFF2-40B4-BE49-F238E27FC236}">
                <a16:creationId xmlns:a16="http://schemas.microsoft.com/office/drawing/2014/main" id="{8549529B-A1FB-943A-5894-D98CD6B79322}"/>
              </a:ext>
            </a:extLst>
          </p:cNvPr>
          <p:cNvSpPr>
            <a:spLocks noGrp="1" noChangeArrowheads="1"/>
          </p:cNvSpPr>
          <p:nvPr>
            <p:ph type="body" sz="half" idx="1"/>
          </p:nvPr>
        </p:nvSpPr>
        <p:spPr>
          <a:xfrm>
            <a:off x="457200" y="2286000"/>
            <a:ext cx="3352800" cy="2895600"/>
          </a:xfrm>
        </p:spPr>
        <p:txBody>
          <a:bodyPr/>
          <a:lstStyle/>
          <a:p>
            <a:pPr>
              <a:buFontTx/>
              <a:buNone/>
            </a:pPr>
            <a:r>
              <a:rPr lang="en-US" altLang="en-US" sz="2800"/>
              <a:t>	</a:t>
            </a:r>
            <a:r>
              <a:rPr lang="en-US" altLang="en-US" sz="2800">
                <a:latin typeface="Arial Narrow" panose="020B0604020202020204" pitchFamily="34" charset="0"/>
              </a:rPr>
              <a:t>The temperature probe is measuring this ice water at        0 degrees Celsius.</a:t>
            </a:r>
          </a:p>
        </p:txBody>
      </p:sp>
      <p:pic>
        <p:nvPicPr>
          <p:cNvPr id="120843" name="Picture 11">
            <a:extLst>
              <a:ext uri="{FF2B5EF4-FFF2-40B4-BE49-F238E27FC236}">
                <a16:creationId xmlns:a16="http://schemas.microsoft.com/office/drawing/2014/main" id="{7EC21AA6-6766-2A41-7563-567F81D6D8FC}"/>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3962400" y="1762125"/>
            <a:ext cx="4495800" cy="3619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44" name="Text Box 12">
            <a:extLst>
              <a:ext uri="{FF2B5EF4-FFF2-40B4-BE49-F238E27FC236}">
                <a16:creationId xmlns:a16="http://schemas.microsoft.com/office/drawing/2014/main" id="{DDCC4601-9265-38CC-EBA7-73009E8078C9}"/>
              </a:ext>
            </a:extLst>
          </p:cNvPr>
          <p:cNvSpPr txBox="1">
            <a:spLocks noChangeArrowheads="1"/>
          </p:cNvSpPr>
          <p:nvPr/>
        </p:nvSpPr>
        <p:spPr bwMode="auto">
          <a:xfrm>
            <a:off x="3962400" y="5334000"/>
            <a:ext cx="449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Courtesy of http://www.adam-hart-davis.org/</a:t>
            </a:r>
          </a:p>
        </p:txBody>
      </p:sp>
    </p:spTree>
    <p:custDataLst>
      <p:tags r:id="rId1"/>
    </p:custData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96A72C6-0772-E924-47FE-A906BA833C26}"/>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Texture:</a:t>
            </a:r>
            <a:r>
              <a:rPr lang="en-US" altLang="en-US" sz="2800">
                <a:solidFill>
                  <a:srgbClr val="FFCC66"/>
                </a:solidFill>
                <a:latin typeface="Arial Narrow" panose="020B0604020202020204" pitchFamily="34" charset="0"/>
              </a:rPr>
              <a:t>   the feel or appearance of a surface.</a:t>
            </a:r>
          </a:p>
        </p:txBody>
      </p:sp>
      <p:sp>
        <p:nvSpPr>
          <p:cNvPr id="121860" name="Rectangle 4">
            <a:extLst>
              <a:ext uri="{FF2B5EF4-FFF2-40B4-BE49-F238E27FC236}">
                <a16:creationId xmlns:a16="http://schemas.microsoft.com/office/drawing/2014/main" id="{021828F5-55D3-40CB-082A-EFD6B56BD248}"/>
              </a:ext>
            </a:extLst>
          </p:cNvPr>
          <p:cNvSpPr>
            <a:spLocks noGrp="1" noChangeArrowheads="1"/>
          </p:cNvSpPr>
          <p:nvPr>
            <p:ph type="body" sz="half" idx="2"/>
          </p:nvPr>
        </p:nvSpPr>
        <p:spPr>
          <a:xfrm>
            <a:off x="7315200" y="4953000"/>
            <a:ext cx="1143000" cy="990600"/>
          </a:xfrm>
        </p:spPr>
        <p:txBody>
          <a:bodyPr/>
          <a:lstStyle/>
          <a:p>
            <a:pPr>
              <a:buFontTx/>
              <a:buNone/>
            </a:pPr>
            <a:endParaRPr lang="en-US" altLang="en-US" sz="2800"/>
          </a:p>
        </p:txBody>
      </p:sp>
      <p:pic>
        <p:nvPicPr>
          <p:cNvPr id="121863" name="Picture 7" descr="Texture 14">
            <a:extLst>
              <a:ext uri="{FF2B5EF4-FFF2-40B4-BE49-F238E27FC236}">
                <a16:creationId xmlns:a16="http://schemas.microsoft.com/office/drawing/2014/main" id="{1B138B7F-17D7-FDF2-2384-C66304939F07}"/>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457200" y="2590800"/>
            <a:ext cx="3810000" cy="254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65" name="Picture 9" descr="Texture 10">
            <a:extLst>
              <a:ext uri="{FF2B5EF4-FFF2-40B4-BE49-F238E27FC236}">
                <a16:creationId xmlns:a16="http://schemas.microsoft.com/office/drawing/2014/main" id="{E0C4211C-DED0-84A0-0303-1F39DC92E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895600"/>
            <a:ext cx="2232025" cy="3352800"/>
          </a:xfrm>
          <a:prstGeom prst="rect">
            <a:avLst/>
          </a:prstGeom>
          <a:noFill/>
          <a:extLst>
            <a:ext uri="{909E8E84-426E-40DD-AFC4-6F175D3DCCD1}">
              <a14:hiddenFill xmlns:a14="http://schemas.microsoft.com/office/drawing/2010/main">
                <a:solidFill>
                  <a:srgbClr val="FFFFFF"/>
                </a:solidFill>
              </a14:hiddenFill>
            </a:ext>
          </a:extLst>
        </p:spPr>
      </p:pic>
      <p:sp>
        <p:nvSpPr>
          <p:cNvPr id="121871" name="Text Box 15">
            <a:extLst>
              <a:ext uri="{FF2B5EF4-FFF2-40B4-BE49-F238E27FC236}">
                <a16:creationId xmlns:a16="http://schemas.microsoft.com/office/drawing/2014/main" id="{498F48B3-E49B-BFA5-8DFA-3B1691C876CA}"/>
              </a:ext>
            </a:extLst>
          </p:cNvPr>
          <p:cNvSpPr txBox="1">
            <a:spLocks noChangeArrowheads="1"/>
          </p:cNvSpPr>
          <p:nvPr/>
        </p:nvSpPr>
        <p:spPr bwMode="auto">
          <a:xfrm>
            <a:off x="6400800" y="61722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http://www.lamphoto.com/Downloads/TextureFolder/Texture10.JPG</a:t>
            </a:r>
          </a:p>
        </p:txBody>
      </p:sp>
      <p:pic>
        <p:nvPicPr>
          <p:cNvPr id="256003" name="Picture 3">
            <a:extLst>
              <a:ext uri="{FF2B5EF4-FFF2-40B4-BE49-F238E27FC236}">
                <a16:creationId xmlns:a16="http://schemas.microsoft.com/office/drawing/2014/main" id="{EE2A8389-2DC1-6E91-C1B9-27AC924DB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038600"/>
            <a:ext cx="2447925" cy="2308225"/>
          </a:xfrm>
          <a:prstGeom prst="rect">
            <a:avLst/>
          </a:prstGeom>
          <a:noFill/>
          <a:extLst>
            <a:ext uri="{909E8E84-426E-40DD-AFC4-6F175D3DCCD1}">
              <a14:hiddenFill xmlns:a14="http://schemas.microsoft.com/office/drawing/2010/main">
                <a:solidFill>
                  <a:srgbClr val="FFFFFF"/>
                </a:solidFill>
              </a14:hiddenFill>
            </a:ext>
          </a:extLst>
        </p:spPr>
      </p:pic>
      <p:pic>
        <p:nvPicPr>
          <p:cNvPr id="256005" name="Picture 5">
            <a:extLst>
              <a:ext uri="{FF2B5EF4-FFF2-40B4-BE49-F238E27FC236}">
                <a16:creationId xmlns:a16="http://schemas.microsoft.com/office/drawing/2014/main" id="{702C5087-827B-5374-4436-2B1ADA2E88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2362200"/>
            <a:ext cx="2362200" cy="223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2BBF207-4B8D-DBDE-D641-00C5E17536B9}"/>
              </a:ext>
            </a:extLst>
          </p:cNvPr>
          <p:cNvSpPr>
            <a:spLocks noGrp="1" noChangeArrowheads="1"/>
          </p:cNvSpPr>
          <p:nvPr>
            <p:ph type="title"/>
          </p:nvPr>
        </p:nvSpPr>
        <p:spPr>
          <a:xfrm>
            <a:off x="685800" y="457200"/>
            <a:ext cx="7772400" cy="914400"/>
          </a:xfrm>
        </p:spPr>
        <p:txBody>
          <a:bodyPr/>
          <a:lstStyle/>
          <a:p>
            <a:r>
              <a:rPr lang="en-US" altLang="en-US" sz="2800" b="1" u="sng">
                <a:solidFill>
                  <a:srgbClr val="FFCC66"/>
                </a:solidFill>
                <a:latin typeface="Arial Narrow" panose="020B0604020202020204" pitchFamily="34" charset="0"/>
              </a:rPr>
              <a:t>Thrive:</a:t>
            </a:r>
            <a:r>
              <a:rPr lang="en-US" altLang="en-US" sz="2800">
                <a:solidFill>
                  <a:srgbClr val="FFCC66"/>
                </a:solidFill>
                <a:latin typeface="Arial Narrow" panose="020B0604020202020204" pitchFamily="34" charset="0"/>
              </a:rPr>
              <a:t>   to grow vigorously.</a:t>
            </a:r>
          </a:p>
        </p:txBody>
      </p:sp>
      <p:sp>
        <p:nvSpPr>
          <p:cNvPr id="122883" name="Rectangle 3">
            <a:extLst>
              <a:ext uri="{FF2B5EF4-FFF2-40B4-BE49-F238E27FC236}">
                <a16:creationId xmlns:a16="http://schemas.microsoft.com/office/drawing/2014/main" id="{4F99111C-620D-0566-4782-4905B922300D}"/>
              </a:ext>
            </a:extLst>
          </p:cNvPr>
          <p:cNvSpPr>
            <a:spLocks noGrp="1" noChangeArrowheads="1"/>
          </p:cNvSpPr>
          <p:nvPr>
            <p:ph type="body" sz="half" idx="1"/>
          </p:nvPr>
        </p:nvSpPr>
        <p:spPr/>
        <p:txBody>
          <a:bodyPr/>
          <a:lstStyle/>
          <a:p>
            <a:pPr>
              <a:buFontTx/>
              <a:buNone/>
            </a:pPr>
            <a:r>
              <a:rPr lang="en-US" altLang="en-US" sz="2800"/>
              <a:t>	</a:t>
            </a:r>
          </a:p>
          <a:p>
            <a:pPr>
              <a:buFontTx/>
              <a:buNone/>
            </a:pPr>
            <a:r>
              <a:rPr lang="en-US" altLang="en-US" sz="2800"/>
              <a:t>	</a:t>
            </a:r>
            <a:r>
              <a:rPr lang="en-US" altLang="en-US" sz="2800">
                <a:latin typeface="Arial Narrow" panose="020B0604020202020204" pitchFamily="34" charset="0"/>
              </a:rPr>
              <a:t>This ladybug is thriving because it has the right food and climate in which to grow.</a:t>
            </a:r>
          </a:p>
        </p:txBody>
      </p:sp>
      <p:sp>
        <p:nvSpPr>
          <p:cNvPr id="122889" name="Rectangle 9">
            <a:extLst>
              <a:ext uri="{FF2B5EF4-FFF2-40B4-BE49-F238E27FC236}">
                <a16:creationId xmlns:a16="http://schemas.microsoft.com/office/drawing/2014/main" id="{A9A9F44D-3F8F-58F4-FBA1-07C27F1D778C}"/>
              </a:ext>
            </a:extLst>
          </p:cNvPr>
          <p:cNvSpPr>
            <a:spLocks noChangeArrowheads="1"/>
          </p:cNvSpPr>
          <p:nvPr/>
        </p:nvSpPr>
        <p:spPr bwMode="auto">
          <a:xfrm>
            <a:off x="1588" y="216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22900" name="Picture 20">
            <a:extLst>
              <a:ext uri="{FF2B5EF4-FFF2-40B4-BE49-F238E27FC236}">
                <a16:creationId xmlns:a16="http://schemas.microsoft.com/office/drawing/2014/main" id="{3D509FA1-907C-32D6-D2F7-7640FAF7C115}"/>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953000" y="3276600"/>
            <a:ext cx="3505200" cy="2628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2" name="Picture 22">
            <a:extLst>
              <a:ext uri="{FF2B5EF4-FFF2-40B4-BE49-F238E27FC236}">
                <a16:creationId xmlns:a16="http://schemas.microsoft.com/office/drawing/2014/main" id="{8BDBB79B-D8C6-1A4A-5EFB-3A4E52074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828800"/>
            <a:ext cx="2273300" cy="1862138"/>
          </a:xfrm>
          <a:prstGeom prst="rect">
            <a:avLst/>
          </a:prstGeom>
          <a:noFill/>
          <a:extLst>
            <a:ext uri="{909E8E84-426E-40DD-AFC4-6F175D3DCCD1}">
              <a14:hiddenFill xmlns:a14="http://schemas.microsoft.com/office/drawing/2010/main">
                <a:solidFill>
                  <a:srgbClr val="FFFFFF"/>
                </a:solidFill>
              </a14:hiddenFill>
            </a:ext>
          </a:extLst>
        </p:spPr>
      </p:pic>
      <p:sp>
        <p:nvSpPr>
          <p:cNvPr id="122903" name="Text Box 23">
            <a:extLst>
              <a:ext uri="{FF2B5EF4-FFF2-40B4-BE49-F238E27FC236}">
                <a16:creationId xmlns:a16="http://schemas.microsoft.com/office/drawing/2014/main" id="{D5C50A42-6473-F589-BAE0-BBE0D105EB3E}"/>
              </a:ext>
            </a:extLst>
          </p:cNvPr>
          <p:cNvSpPr txBox="1">
            <a:spLocks noChangeArrowheads="1"/>
          </p:cNvSpPr>
          <p:nvPr/>
        </p:nvSpPr>
        <p:spPr bwMode="auto">
          <a:xfrm>
            <a:off x="6172200" y="1371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t>Ladybug larva</a:t>
            </a:r>
          </a:p>
        </p:txBody>
      </p:sp>
      <p:sp>
        <p:nvSpPr>
          <p:cNvPr id="122905" name="Text Box 25">
            <a:extLst>
              <a:ext uri="{FF2B5EF4-FFF2-40B4-BE49-F238E27FC236}">
                <a16:creationId xmlns:a16="http://schemas.microsoft.com/office/drawing/2014/main" id="{AC409E7A-1AF5-FE2C-5E05-CF1668788831}"/>
              </a:ext>
            </a:extLst>
          </p:cNvPr>
          <p:cNvSpPr txBox="1">
            <a:spLocks noChangeArrowheads="1"/>
          </p:cNvSpPr>
          <p:nvPr/>
        </p:nvSpPr>
        <p:spPr bwMode="auto">
          <a:xfrm>
            <a:off x="4953000" y="59436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Adult ladybug</a:t>
            </a:r>
          </a:p>
        </p:txBody>
      </p:sp>
      <p:sp>
        <p:nvSpPr>
          <p:cNvPr id="122906" name="Text Box 26">
            <a:extLst>
              <a:ext uri="{FF2B5EF4-FFF2-40B4-BE49-F238E27FC236}">
                <a16:creationId xmlns:a16="http://schemas.microsoft.com/office/drawing/2014/main" id="{C418704F-D723-2186-66F1-7492015B7342}"/>
              </a:ext>
            </a:extLst>
          </p:cNvPr>
          <p:cNvSpPr txBox="1">
            <a:spLocks noChangeArrowheads="1"/>
          </p:cNvSpPr>
          <p:nvPr/>
        </p:nvSpPr>
        <p:spPr bwMode="auto">
          <a:xfrm>
            <a:off x="4953000" y="5638800"/>
            <a:ext cx="3505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http://musicalpeace.org/vyoma/Icons/ladybug_041303.jpg</a:t>
            </a:r>
          </a:p>
        </p:txBody>
      </p:sp>
    </p:spTree>
    <p:custDataLst>
      <p:tags r:id="rId1"/>
    </p:custData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8E6C834-E346-CFF0-7188-83C3E32CF222}"/>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Trait:</a:t>
            </a:r>
            <a:r>
              <a:rPr lang="en-US" altLang="en-US" sz="2800">
                <a:solidFill>
                  <a:srgbClr val="FFCC66"/>
                </a:solidFill>
                <a:latin typeface="Arial Narrow" panose="020B0604020202020204" pitchFamily="34" charset="0"/>
              </a:rPr>
              <a:t>   a distinguishing feature or genetically determined characteristic or condition.</a:t>
            </a:r>
          </a:p>
        </p:txBody>
      </p:sp>
      <p:sp>
        <p:nvSpPr>
          <p:cNvPr id="123908" name="Rectangle 4">
            <a:extLst>
              <a:ext uri="{FF2B5EF4-FFF2-40B4-BE49-F238E27FC236}">
                <a16:creationId xmlns:a16="http://schemas.microsoft.com/office/drawing/2014/main" id="{737C938A-4D70-19B0-9FBB-EB378B56B0B2}"/>
              </a:ext>
            </a:extLst>
          </p:cNvPr>
          <p:cNvSpPr>
            <a:spLocks noGrp="1" noChangeArrowheads="1"/>
          </p:cNvSpPr>
          <p:nvPr>
            <p:ph type="body" sz="half" idx="2"/>
          </p:nvPr>
        </p:nvSpPr>
        <p:spPr>
          <a:xfrm>
            <a:off x="8382000" y="1752600"/>
            <a:ext cx="76200" cy="76200"/>
          </a:xfrm>
        </p:spPr>
        <p:txBody>
          <a:bodyPr/>
          <a:lstStyle/>
          <a:p>
            <a:pPr>
              <a:lnSpc>
                <a:spcPct val="90000"/>
              </a:lnSpc>
            </a:pPr>
            <a:endParaRPr lang="en-US" altLang="en-US" sz="2400"/>
          </a:p>
        </p:txBody>
      </p:sp>
      <p:pic>
        <p:nvPicPr>
          <p:cNvPr id="123911" name="Picture 7" descr="genetic traits">
            <a:extLst>
              <a:ext uri="{FF2B5EF4-FFF2-40B4-BE49-F238E27FC236}">
                <a16:creationId xmlns:a16="http://schemas.microsoft.com/office/drawing/2014/main" id="{77458EF6-DC00-3DE1-FAB8-02DDB1596DF4}"/>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5181600" y="1673225"/>
            <a:ext cx="3352800" cy="255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913" name="Picture 9">
            <a:extLst>
              <a:ext uri="{FF2B5EF4-FFF2-40B4-BE49-F238E27FC236}">
                <a16:creationId xmlns:a16="http://schemas.microsoft.com/office/drawing/2014/main" id="{F0586F16-708D-FE1B-28AA-96D4669EC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49688"/>
            <a:ext cx="4610100" cy="2281237"/>
          </a:xfrm>
          <a:prstGeom prst="rect">
            <a:avLst/>
          </a:prstGeom>
          <a:noFill/>
          <a:extLst>
            <a:ext uri="{909E8E84-426E-40DD-AFC4-6F175D3DCCD1}">
              <a14:hiddenFill xmlns:a14="http://schemas.microsoft.com/office/drawing/2010/main">
                <a:solidFill>
                  <a:srgbClr val="FFFFFF"/>
                </a:solidFill>
              </a14:hiddenFill>
            </a:ext>
          </a:extLst>
        </p:spPr>
      </p:pic>
      <p:sp>
        <p:nvSpPr>
          <p:cNvPr id="123914" name="Text Box 10">
            <a:extLst>
              <a:ext uri="{FF2B5EF4-FFF2-40B4-BE49-F238E27FC236}">
                <a16:creationId xmlns:a16="http://schemas.microsoft.com/office/drawing/2014/main" id="{F7A187FD-0B4C-0287-9FD7-91EAAFA19A87}"/>
              </a:ext>
            </a:extLst>
          </p:cNvPr>
          <p:cNvSpPr txBox="1">
            <a:spLocks noChangeArrowheads="1"/>
          </p:cNvSpPr>
          <p:nvPr/>
        </p:nvSpPr>
        <p:spPr bwMode="auto">
          <a:xfrm>
            <a:off x="1295400" y="2057400"/>
            <a:ext cx="365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The type of earlobe you have is an inherited trait.</a:t>
            </a:r>
          </a:p>
        </p:txBody>
      </p:sp>
      <p:sp>
        <p:nvSpPr>
          <p:cNvPr id="123915" name="Text Box 11">
            <a:extLst>
              <a:ext uri="{FF2B5EF4-FFF2-40B4-BE49-F238E27FC236}">
                <a16:creationId xmlns:a16="http://schemas.microsoft.com/office/drawing/2014/main" id="{BEFBC875-6600-DF78-7F9F-1263DE80D671}"/>
              </a:ext>
            </a:extLst>
          </p:cNvPr>
          <p:cNvSpPr txBox="1">
            <a:spLocks noChangeArrowheads="1"/>
          </p:cNvSpPr>
          <p:nvPr/>
        </p:nvSpPr>
        <p:spPr bwMode="auto">
          <a:xfrm>
            <a:off x="5105400" y="4648200"/>
            <a:ext cx="358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Plants also have genetically determined traits.</a:t>
            </a:r>
          </a:p>
        </p:txBody>
      </p:sp>
      <p:sp>
        <p:nvSpPr>
          <p:cNvPr id="123916" name="Line 12">
            <a:extLst>
              <a:ext uri="{FF2B5EF4-FFF2-40B4-BE49-F238E27FC236}">
                <a16:creationId xmlns:a16="http://schemas.microsoft.com/office/drawing/2014/main" id="{E2D071B8-EB28-0DF6-AF90-8A27FFDDC0BD}"/>
              </a:ext>
            </a:extLst>
          </p:cNvPr>
          <p:cNvSpPr>
            <a:spLocks noChangeShapeType="1"/>
          </p:cNvSpPr>
          <p:nvPr/>
        </p:nvSpPr>
        <p:spPr bwMode="auto">
          <a:xfrm>
            <a:off x="2971800" y="3200400"/>
            <a:ext cx="1905000" cy="0"/>
          </a:xfrm>
          <a:prstGeom prst="line">
            <a:avLst/>
          </a:prstGeom>
          <a:noFill/>
          <a:ln w="57150">
            <a:solidFill>
              <a:srgbClr val="FF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3917" name="Line 13">
            <a:extLst>
              <a:ext uri="{FF2B5EF4-FFF2-40B4-BE49-F238E27FC236}">
                <a16:creationId xmlns:a16="http://schemas.microsoft.com/office/drawing/2014/main" id="{391CC277-EEA7-E9DA-13D6-F393049B33B3}"/>
              </a:ext>
            </a:extLst>
          </p:cNvPr>
          <p:cNvSpPr>
            <a:spLocks noChangeShapeType="1"/>
          </p:cNvSpPr>
          <p:nvPr/>
        </p:nvSpPr>
        <p:spPr bwMode="auto">
          <a:xfrm flipH="1">
            <a:off x="5257800" y="5791200"/>
            <a:ext cx="1752600" cy="0"/>
          </a:xfrm>
          <a:prstGeom prst="line">
            <a:avLst/>
          </a:prstGeom>
          <a:noFill/>
          <a:ln w="57150">
            <a:solidFill>
              <a:srgbClr val="FF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3918" name="Text Box 14">
            <a:extLst>
              <a:ext uri="{FF2B5EF4-FFF2-40B4-BE49-F238E27FC236}">
                <a16:creationId xmlns:a16="http://schemas.microsoft.com/office/drawing/2014/main" id="{CCF33FBB-5C12-858C-4797-7BF07F5203F7}"/>
              </a:ext>
            </a:extLst>
          </p:cNvPr>
          <p:cNvSpPr txBox="1">
            <a:spLocks noChangeArrowheads="1"/>
          </p:cNvSpPr>
          <p:nvPr/>
        </p:nvSpPr>
        <p:spPr bwMode="auto">
          <a:xfrm>
            <a:off x="5181600" y="4191000"/>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http://www.phschool.com/atschool/science_activity_library/images/survey_of_traits.jpg</a:t>
            </a:r>
          </a:p>
        </p:txBody>
      </p:sp>
      <p:sp>
        <p:nvSpPr>
          <p:cNvPr id="123919" name="Text Box 15">
            <a:extLst>
              <a:ext uri="{FF2B5EF4-FFF2-40B4-BE49-F238E27FC236}">
                <a16:creationId xmlns:a16="http://schemas.microsoft.com/office/drawing/2014/main" id="{53A3643E-87E4-42DF-9C5F-09440363C34D}"/>
              </a:ext>
            </a:extLst>
          </p:cNvPr>
          <p:cNvSpPr txBox="1">
            <a:spLocks noChangeArrowheads="1"/>
          </p:cNvSpPr>
          <p:nvPr/>
        </p:nvSpPr>
        <p:spPr bwMode="auto">
          <a:xfrm>
            <a:off x="381000" y="6172200"/>
            <a:ext cx="4572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The McGraw Hill Companies</a:t>
            </a:r>
          </a:p>
        </p:txBody>
      </p:sp>
    </p:spTree>
    <p:custDataLst>
      <p:tags r:id="rId1"/>
    </p:custData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26BF91B-E80B-BF53-3592-78CB269ECB8D}"/>
              </a:ext>
            </a:extLst>
          </p:cNvPr>
          <p:cNvSpPr>
            <a:spLocks noGrp="1" noChangeArrowheads="1"/>
          </p:cNvSpPr>
          <p:nvPr>
            <p:ph type="title"/>
          </p:nvPr>
        </p:nvSpPr>
        <p:spPr>
          <a:xfrm>
            <a:off x="685800" y="609600"/>
            <a:ext cx="7772400" cy="1295400"/>
          </a:xfrm>
        </p:spPr>
        <p:txBody>
          <a:bodyPr/>
          <a:lstStyle/>
          <a:p>
            <a:r>
              <a:rPr lang="en-US" altLang="en-US" sz="2800" b="1" u="sng">
                <a:solidFill>
                  <a:srgbClr val="FFCC66"/>
                </a:solidFill>
                <a:latin typeface="Arial Narrow" panose="020B0604020202020204" pitchFamily="34" charset="0"/>
              </a:rPr>
              <a:t>Tubers:</a:t>
            </a:r>
            <a:r>
              <a:rPr lang="en-US" altLang="en-US" sz="2800">
                <a:solidFill>
                  <a:srgbClr val="FFCC66"/>
                </a:solidFill>
                <a:latin typeface="Arial Narrow" panose="020B0604020202020204" pitchFamily="34" charset="0"/>
              </a:rPr>
              <a:t>   a fleshy, usually underground stem of a plant, such as the potato, bearing buds from which new potato shoots arise.</a:t>
            </a:r>
          </a:p>
        </p:txBody>
      </p:sp>
      <p:sp>
        <p:nvSpPr>
          <p:cNvPr id="124931" name="Rectangle 3">
            <a:extLst>
              <a:ext uri="{FF2B5EF4-FFF2-40B4-BE49-F238E27FC236}">
                <a16:creationId xmlns:a16="http://schemas.microsoft.com/office/drawing/2014/main" id="{9ECD16B9-6D76-3F4B-5774-5127872CA91D}"/>
              </a:ext>
            </a:extLst>
          </p:cNvPr>
          <p:cNvSpPr>
            <a:spLocks noGrp="1" noChangeArrowheads="1"/>
          </p:cNvSpPr>
          <p:nvPr>
            <p:ph type="body" sz="half" idx="1"/>
          </p:nvPr>
        </p:nvSpPr>
        <p:spPr>
          <a:xfrm>
            <a:off x="533400" y="2362200"/>
            <a:ext cx="3429000" cy="3657600"/>
          </a:xfrm>
        </p:spPr>
        <p:txBody>
          <a:bodyPr/>
          <a:lstStyle/>
          <a:p>
            <a:pPr>
              <a:buFontTx/>
              <a:buNone/>
            </a:pPr>
            <a:r>
              <a:rPr lang="en-US" altLang="en-US" sz="2800"/>
              <a:t>	</a:t>
            </a:r>
            <a:r>
              <a:rPr lang="en-US" altLang="en-US" sz="2800">
                <a:latin typeface="Arial Narrow" panose="020B0604020202020204" pitchFamily="34" charset="0"/>
              </a:rPr>
              <a:t>You can see the bud growing out from this potato (or tuber).  If planted in soil it would form a new potato plant.</a:t>
            </a:r>
          </a:p>
        </p:txBody>
      </p:sp>
      <p:pic>
        <p:nvPicPr>
          <p:cNvPr id="124934" name="Picture 6">
            <a:extLst>
              <a:ext uri="{FF2B5EF4-FFF2-40B4-BE49-F238E27FC236}">
                <a16:creationId xmlns:a16="http://schemas.microsoft.com/office/drawing/2014/main" id="{9C36646F-636C-A0DF-308A-EBBF94142379}"/>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1905000" y="4572000"/>
            <a:ext cx="2590800" cy="1795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4936" name="Picture 8">
            <a:extLst>
              <a:ext uri="{FF2B5EF4-FFF2-40B4-BE49-F238E27FC236}">
                <a16:creationId xmlns:a16="http://schemas.microsoft.com/office/drawing/2014/main" id="{D40DF063-3299-E485-AD64-1575BD429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1828800"/>
            <a:ext cx="2808288" cy="4495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3B8C4DD3-C43A-C221-C7AD-18E9EA93FC98}"/>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Volume:</a:t>
            </a:r>
            <a:r>
              <a:rPr lang="en-US" altLang="en-US" sz="2800">
                <a:solidFill>
                  <a:srgbClr val="FFCC66"/>
                </a:solidFill>
                <a:latin typeface="Arial Narrow" panose="020B0604020202020204" pitchFamily="34" charset="0"/>
              </a:rPr>
              <a:t>   the amount of space occupied by a three dimensional object.</a:t>
            </a:r>
          </a:p>
        </p:txBody>
      </p:sp>
      <p:sp>
        <p:nvSpPr>
          <p:cNvPr id="125956" name="Rectangle 4">
            <a:extLst>
              <a:ext uri="{FF2B5EF4-FFF2-40B4-BE49-F238E27FC236}">
                <a16:creationId xmlns:a16="http://schemas.microsoft.com/office/drawing/2014/main" id="{24D716B9-4E13-0B88-06C1-BFA9D7375CB5}"/>
              </a:ext>
            </a:extLst>
          </p:cNvPr>
          <p:cNvSpPr>
            <a:spLocks noGrp="1" noChangeArrowheads="1"/>
          </p:cNvSpPr>
          <p:nvPr>
            <p:ph type="body" sz="half" idx="2"/>
          </p:nvPr>
        </p:nvSpPr>
        <p:spPr>
          <a:xfrm>
            <a:off x="8153400" y="5257800"/>
            <a:ext cx="304800" cy="685800"/>
          </a:xfrm>
        </p:spPr>
        <p:txBody>
          <a:bodyPr/>
          <a:lstStyle/>
          <a:p>
            <a:pPr>
              <a:buFontTx/>
              <a:buNone/>
            </a:pPr>
            <a:endParaRPr lang="en-US" altLang="en-US" sz="2800"/>
          </a:p>
        </p:txBody>
      </p:sp>
      <p:pic>
        <p:nvPicPr>
          <p:cNvPr id="125959" name="Picture 7">
            <a:extLst>
              <a:ext uri="{FF2B5EF4-FFF2-40B4-BE49-F238E27FC236}">
                <a16:creationId xmlns:a16="http://schemas.microsoft.com/office/drawing/2014/main" id="{B28FB425-A38E-BEDA-4549-1C711D08EBD6}"/>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762000" y="2209800"/>
            <a:ext cx="3810000" cy="286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963" name="Picture 11" descr="Alyssa">
            <a:extLst>
              <a:ext uri="{FF2B5EF4-FFF2-40B4-BE49-F238E27FC236}">
                <a16:creationId xmlns:a16="http://schemas.microsoft.com/office/drawing/2014/main" id="{C0FE7424-67DF-4838-0CE9-B1D0AFAAD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1447800"/>
            <a:ext cx="342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25964" name="Text Box 12">
            <a:extLst>
              <a:ext uri="{FF2B5EF4-FFF2-40B4-BE49-F238E27FC236}">
                <a16:creationId xmlns:a16="http://schemas.microsoft.com/office/drawing/2014/main" id="{EE8F0EB5-6B9A-2796-D264-01C99B38B618}"/>
              </a:ext>
            </a:extLst>
          </p:cNvPr>
          <p:cNvSpPr txBox="1">
            <a:spLocks noChangeArrowheads="1"/>
          </p:cNvSpPr>
          <p:nvPr/>
        </p:nvSpPr>
        <p:spPr bwMode="auto">
          <a:xfrm>
            <a:off x="4876800" y="5943600"/>
            <a:ext cx="3505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http://www.sd68.k12.il.us/schools/orchard/Oly6Science/</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10D14AB-7356-CBE8-373A-3C6E5F570022}"/>
              </a:ext>
            </a:extLst>
          </p:cNvPr>
          <p:cNvSpPr>
            <a:spLocks noGrp="1" noChangeArrowheads="1"/>
          </p:cNvSpPr>
          <p:nvPr>
            <p:ph type="title"/>
          </p:nvPr>
        </p:nvSpPr>
        <p:spPr>
          <a:xfrm>
            <a:off x="381000" y="533400"/>
            <a:ext cx="8382000" cy="2209800"/>
          </a:xfrm>
        </p:spPr>
        <p:txBody>
          <a:bodyPr/>
          <a:lstStyle/>
          <a:p>
            <a:r>
              <a:rPr lang="en-US" altLang="en-US" sz="2800" b="1" u="sng">
                <a:solidFill>
                  <a:srgbClr val="FFCC66"/>
                </a:solidFill>
                <a:latin typeface="Arial Narrow" panose="020B0604020202020204" pitchFamily="34" charset="0"/>
                <a:cs typeface="Arial" panose="020B0604020202020204" pitchFamily="34" charset="0"/>
              </a:rPr>
              <a:t>Cell:</a:t>
            </a:r>
            <a:r>
              <a:rPr lang="en-US" altLang="en-US" sz="2800">
                <a:solidFill>
                  <a:srgbClr val="FFCC66"/>
                </a:solidFill>
                <a:latin typeface="Arial Narrow" panose="020B0604020202020204" pitchFamily="34" charset="0"/>
                <a:cs typeface="Arial" panose="020B0604020202020204" pitchFamily="34" charset="0"/>
              </a:rPr>
              <a:t>	In electrical systems, a single chemical unit (cell) used to generate or store electrical energy.  (Commonly called a battery).  </a:t>
            </a:r>
            <a:r>
              <a:rPr lang="en-US" altLang="en-US" sz="2800" b="1">
                <a:solidFill>
                  <a:srgbClr val="FFCC66"/>
                </a:solidFill>
                <a:latin typeface="Arial Narrow" panose="020B0604020202020204" pitchFamily="34" charset="0"/>
                <a:cs typeface="Arial" panose="020B0604020202020204" pitchFamily="34" charset="0"/>
              </a:rPr>
              <a:t>In living systems</a:t>
            </a:r>
            <a:r>
              <a:rPr lang="en-US" altLang="en-US" sz="2800">
                <a:solidFill>
                  <a:srgbClr val="FFCC66"/>
                </a:solidFill>
                <a:latin typeface="Arial Narrow" panose="020B0604020202020204" pitchFamily="34" charset="0"/>
                <a:cs typeface="Arial" panose="020B0604020202020204" pitchFamily="34" charset="0"/>
              </a:rPr>
              <a:t>, the smallest structural unit of an</a:t>
            </a:r>
            <a:r>
              <a:rPr lang="en-US" altLang="en-US" sz="2800">
                <a:solidFill>
                  <a:srgbClr val="FFCC66"/>
                </a:solidFill>
                <a:latin typeface="Arial Narrow" panose="020B0604020202020204" pitchFamily="34" charset="0"/>
                <a:cs typeface="Times New Roman" panose="02020603050405020304" pitchFamily="18" charset="0"/>
              </a:rPr>
              <a:t> </a:t>
            </a:r>
            <a:r>
              <a:rPr lang="en-US" altLang="en-US" sz="2800">
                <a:solidFill>
                  <a:srgbClr val="FFCC66"/>
                </a:solidFill>
                <a:latin typeface="Arial Narrow" panose="020B0604020202020204" pitchFamily="34" charset="0"/>
                <a:cs typeface="Arial" panose="020B0604020202020204" pitchFamily="34" charset="0"/>
              </a:rPr>
              <a:t>organism that is capable of independent functioning.</a:t>
            </a:r>
            <a:br>
              <a:rPr lang="en-US" altLang="en-US" sz="1800">
                <a:solidFill>
                  <a:srgbClr val="FFCC66"/>
                </a:solidFill>
                <a:latin typeface="Comic Sans MS" panose="030F0902030302020204" pitchFamily="66" charset="0"/>
                <a:cs typeface="Times New Roman" panose="02020603050405020304" pitchFamily="18" charset="0"/>
              </a:rPr>
            </a:br>
            <a:r>
              <a:rPr lang="en-US" altLang="en-US" sz="1800">
                <a:solidFill>
                  <a:srgbClr val="FFCC66"/>
                </a:solidFill>
                <a:latin typeface="Comic Sans MS" panose="030F0902030302020204" pitchFamily="66" charset="0"/>
                <a:cs typeface="Times New Roman" panose="02020603050405020304" pitchFamily="18" charset="0"/>
              </a:rPr>
              <a:t>   					</a:t>
            </a:r>
          </a:p>
        </p:txBody>
      </p:sp>
      <p:sp>
        <p:nvSpPr>
          <p:cNvPr id="35852" name="Rectangle 12">
            <a:extLst>
              <a:ext uri="{FF2B5EF4-FFF2-40B4-BE49-F238E27FC236}">
                <a16:creationId xmlns:a16="http://schemas.microsoft.com/office/drawing/2014/main" id="{61FEB499-AD47-F48D-1AF0-C2E03F935335}"/>
              </a:ext>
            </a:extLst>
          </p:cNvPr>
          <p:cNvSpPr>
            <a:spLocks noChangeArrowheads="1"/>
          </p:cNvSpPr>
          <p:nvPr/>
        </p:nvSpPr>
        <p:spPr bwMode="auto">
          <a:xfrm>
            <a:off x="6781800" y="5867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br>
              <a:rPr lang="en-US" altLang="en-US" sz="700">
                <a:solidFill>
                  <a:srgbClr val="FFFFFF"/>
                </a:solidFill>
                <a:latin typeface="Verdana" panose="020B0604030504040204" pitchFamily="34" charset="0"/>
              </a:rPr>
            </a:br>
            <a:r>
              <a:rPr lang="en-US" altLang="en-US" sz="600">
                <a:solidFill>
                  <a:srgbClr val="FFFFFF"/>
                </a:solidFill>
                <a:latin typeface="Verdana" panose="020B0604030504040204" pitchFamily="34" charset="0"/>
              </a:rPr>
              <a:t>  </a:t>
            </a:r>
            <a:r>
              <a:rPr lang="en-US" altLang="en-US" sz="500">
                <a:solidFill>
                  <a:srgbClr val="FFFFFF"/>
                </a:solidFill>
                <a:latin typeface="Verdana" panose="020B0604030504040204" pitchFamily="34" charset="0"/>
              </a:rPr>
              <a:t> </a:t>
            </a:r>
            <a:r>
              <a:rPr lang="en-US" altLang="en-US" sz="600">
                <a:solidFill>
                  <a:srgbClr val="FFFFFF"/>
                </a:solidFill>
                <a:latin typeface="Verdana" panose="020B0604030504040204" pitchFamily="34" charset="0"/>
              </a:rPr>
              <a:t>   </a:t>
            </a:r>
            <a:br>
              <a:rPr lang="en-US" altLang="en-US" sz="600">
                <a:solidFill>
                  <a:srgbClr val="FFFFFF"/>
                </a:solidFill>
                <a:latin typeface="Verdana" panose="020B0604030504040204" pitchFamily="34" charset="0"/>
              </a:rPr>
            </a:br>
            <a:endParaRPr lang="en-US" altLang="en-US" sz="600">
              <a:solidFill>
                <a:srgbClr val="FFFFFF"/>
              </a:solidFill>
              <a:latin typeface="Verdana" panose="020B0604030504040204" pitchFamily="34" charset="0"/>
            </a:endParaRPr>
          </a:p>
        </p:txBody>
      </p:sp>
      <p:pic>
        <p:nvPicPr>
          <p:cNvPr id="35853" name="Picture 13">
            <a:extLst>
              <a:ext uri="{FF2B5EF4-FFF2-40B4-BE49-F238E27FC236}">
                <a16:creationId xmlns:a16="http://schemas.microsoft.com/office/drawing/2014/main" id="{A6289427-21C7-D2C4-986C-75784E1CD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3429000"/>
            <a:ext cx="114300" cy="79375"/>
          </a:xfrm>
          <a:prstGeom prst="rect">
            <a:avLst/>
          </a:prstGeom>
          <a:noFill/>
          <a:extLst>
            <a:ext uri="{909E8E84-426E-40DD-AFC4-6F175D3DCCD1}">
              <a14:hiddenFill xmlns:a14="http://schemas.microsoft.com/office/drawing/2010/main">
                <a:solidFill>
                  <a:srgbClr val="FFFFFF"/>
                </a:solidFill>
              </a14:hiddenFill>
            </a:ext>
          </a:extLst>
        </p:spPr>
      </p:pic>
      <p:sp>
        <p:nvSpPr>
          <p:cNvPr id="35856" name="Rectangle 16">
            <a:extLst>
              <a:ext uri="{FF2B5EF4-FFF2-40B4-BE49-F238E27FC236}">
                <a16:creationId xmlns:a16="http://schemas.microsoft.com/office/drawing/2014/main" id="{71D2017C-8AF8-DCC8-6F9D-401381BD302A}"/>
              </a:ext>
            </a:extLst>
          </p:cNvPr>
          <p:cNvSpPr>
            <a:spLocks noChangeArrowheads="1"/>
          </p:cNvSpPr>
          <p:nvPr/>
        </p:nvSpPr>
        <p:spPr bwMode="auto">
          <a:xfrm>
            <a:off x="609600" y="5791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sz="2400">
              <a:solidFill>
                <a:schemeClr val="tx1"/>
              </a:solidFill>
              <a:latin typeface="Times New Roman" panose="02020603050405020304" pitchFamily="18" charset="0"/>
            </a:endParaRPr>
          </a:p>
        </p:txBody>
      </p:sp>
      <p:sp>
        <p:nvSpPr>
          <p:cNvPr id="35858" name="Text Box 18">
            <a:extLst>
              <a:ext uri="{FF2B5EF4-FFF2-40B4-BE49-F238E27FC236}">
                <a16:creationId xmlns:a16="http://schemas.microsoft.com/office/drawing/2014/main" id="{A5EC4C5C-C223-B157-17BA-090A97CD294A}"/>
              </a:ext>
            </a:extLst>
          </p:cNvPr>
          <p:cNvSpPr txBox="1">
            <a:spLocks noChangeArrowheads="1"/>
          </p:cNvSpPr>
          <p:nvPr/>
        </p:nvSpPr>
        <p:spPr bwMode="auto">
          <a:xfrm>
            <a:off x="5181600" y="2362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tx1"/>
              </a:solidFill>
              <a:latin typeface="Times New Roman" panose="02020603050405020304" pitchFamily="18" charset="0"/>
            </a:endParaRPr>
          </a:p>
        </p:txBody>
      </p:sp>
      <p:sp>
        <p:nvSpPr>
          <p:cNvPr id="35862" name="Text Box 22">
            <a:extLst>
              <a:ext uri="{FF2B5EF4-FFF2-40B4-BE49-F238E27FC236}">
                <a16:creationId xmlns:a16="http://schemas.microsoft.com/office/drawing/2014/main" id="{339C80D5-1258-59DA-B992-6322537A6A63}"/>
              </a:ext>
            </a:extLst>
          </p:cNvPr>
          <p:cNvSpPr txBox="1">
            <a:spLocks noChangeArrowheads="1"/>
          </p:cNvSpPr>
          <p:nvPr/>
        </p:nvSpPr>
        <p:spPr bwMode="auto">
          <a:xfrm>
            <a:off x="5105400" y="25908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chemeClr val="tx1"/>
                </a:solidFill>
              </a:rPr>
              <a:t>Onion skin cells</a:t>
            </a:r>
          </a:p>
        </p:txBody>
      </p:sp>
      <p:pic>
        <p:nvPicPr>
          <p:cNvPr id="35865" name="Picture 25">
            <a:extLst>
              <a:ext uri="{FF2B5EF4-FFF2-40B4-BE49-F238E27FC236}">
                <a16:creationId xmlns:a16="http://schemas.microsoft.com/office/drawing/2014/main" id="{2E3B5845-6380-AA90-B17D-711FA97A8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0538" y="3048000"/>
            <a:ext cx="2543175" cy="2590800"/>
          </a:xfrm>
          <a:prstGeom prst="rect">
            <a:avLst/>
          </a:prstGeom>
          <a:noFill/>
          <a:extLst>
            <a:ext uri="{909E8E84-426E-40DD-AFC4-6F175D3DCCD1}">
              <a14:hiddenFill xmlns:a14="http://schemas.microsoft.com/office/drawing/2010/main">
                <a:solidFill>
                  <a:srgbClr val="FFFFFF"/>
                </a:solidFill>
              </a14:hiddenFill>
            </a:ext>
          </a:extLst>
        </p:spPr>
      </p:pic>
      <p:sp>
        <p:nvSpPr>
          <p:cNvPr id="35872" name="Text Box 32">
            <a:extLst>
              <a:ext uri="{FF2B5EF4-FFF2-40B4-BE49-F238E27FC236}">
                <a16:creationId xmlns:a16="http://schemas.microsoft.com/office/drawing/2014/main" id="{487A439F-6AFB-36D2-5D61-3A3D1A9E103F}"/>
              </a:ext>
            </a:extLst>
          </p:cNvPr>
          <p:cNvSpPr txBox="1">
            <a:spLocks noChangeArrowheads="1"/>
          </p:cNvSpPr>
          <p:nvPr/>
        </p:nvSpPr>
        <p:spPr bwMode="auto">
          <a:xfrm>
            <a:off x="5029200" y="5715000"/>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hlinkClick r:id="rId6"/>
              </a:rPr>
              <a:t>Click HERE for more information on plant and animal cells</a:t>
            </a:r>
            <a:endParaRPr lang="en-US" altLang="en-US" sz="1800"/>
          </a:p>
        </p:txBody>
      </p:sp>
      <p:sp>
        <p:nvSpPr>
          <p:cNvPr id="35873" name="Text Box 33">
            <a:extLst>
              <a:ext uri="{FF2B5EF4-FFF2-40B4-BE49-F238E27FC236}">
                <a16:creationId xmlns:a16="http://schemas.microsoft.com/office/drawing/2014/main" id="{1B567B34-1289-3C8B-C4B4-4428137B48A1}"/>
              </a:ext>
            </a:extLst>
          </p:cNvPr>
          <p:cNvSpPr txBox="1">
            <a:spLocks noChangeArrowheads="1"/>
          </p:cNvSpPr>
          <p:nvPr/>
        </p:nvSpPr>
        <p:spPr bwMode="auto">
          <a:xfrm>
            <a:off x="457200" y="5638800"/>
            <a:ext cx="4191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This diagram shows how a battery cell generates electrical energy</a:t>
            </a:r>
            <a:r>
              <a:rPr lang="en-US" altLang="en-US" sz="2000"/>
              <a:t>.</a:t>
            </a:r>
          </a:p>
        </p:txBody>
      </p:sp>
      <p:pic>
        <p:nvPicPr>
          <p:cNvPr id="35875" name="Picture 35" descr="[Battery diagram]">
            <a:extLst>
              <a:ext uri="{FF2B5EF4-FFF2-40B4-BE49-F238E27FC236}">
                <a16:creationId xmlns:a16="http://schemas.microsoft.com/office/drawing/2014/main" id="{76C179B1-D53F-FC1A-BB0D-F7224C777A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794"/>
          <a:stretch>
            <a:fillRect/>
          </a:stretch>
        </p:blipFill>
        <p:spPr bwMode="auto">
          <a:xfrm>
            <a:off x="914400" y="2895600"/>
            <a:ext cx="3352800" cy="2565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AAA7DD10-32FC-E1A1-5695-F3A6638C5BB1}"/>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Water vapor:</a:t>
            </a:r>
            <a:r>
              <a:rPr lang="en-US" altLang="en-US" sz="2800">
                <a:solidFill>
                  <a:srgbClr val="FFCC66"/>
                </a:solidFill>
                <a:latin typeface="Arial Narrow" panose="020B0604020202020204" pitchFamily="34" charset="0"/>
              </a:rPr>
              <a:t>   water in the form of gas.</a:t>
            </a:r>
          </a:p>
        </p:txBody>
      </p:sp>
      <p:sp>
        <p:nvSpPr>
          <p:cNvPr id="126979" name="Rectangle 3">
            <a:extLst>
              <a:ext uri="{FF2B5EF4-FFF2-40B4-BE49-F238E27FC236}">
                <a16:creationId xmlns:a16="http://schemas.microsoft.com/office/drawing/2014/main" id="{B7D338AA-4F5D-4CD5-C834-472602745BA1}"/>
              </a:ext>
            </a:extLst>
          </p:cNvPr>
          <p:cNvSpPr>
            <a:spLocks noGrp="1" noChangeArrowheads="1"/>
          </p:cNvSpPr>
          <p:nvPr>
            <p:ph type="body" sz="half" idx="1"/>
          </p:nvPr>
        </p:nvSpPr>
        <p:spPr/>
        <p:txBody>
          <a:bodyPr/>
          <a:lstStyle/>
          <a:p>
            <a:pPr>
              <a:buFontTx/>
              <a:buNone/>
            </a:pPr>
            <a:r>
              <a:rPr lang="en-US" altLang="en-US" sz="2800"/>
              <a:t> </a:t>
            </a:r>
          </a:p>
        </p:txBody>
      </p:sp>
      <p:sp>
        <p:nvSpPr>
          <p:cNvPr id="126984" name="Rectangle 8">
            <a:extLst>
              <a:ext uri="{FF2B5EF4-FFF2-40B4-BE49-F238E27FC236}">
                <a16:creationId xmlns:a16="http://schemas.microsoft.com/office/drawing/2014/main" id="{1E145915-F060-E431-C136-23D634DF2F6C}"/>
              </a:ext>
            </a:extLst>
          </p:cNvPr>
          <p:cNvSpPr>
            <a:spLocks noChangeArrowheads="1"/>
          </p:cNvSpPr>
          <p:nvPr/>
        </p:nvSpPr>
        <p:spPr bwMode="auto">
          <a:xfrm>
            <a:off x="-620713" y="7747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7004" name="Rectangle 28">
            <a:extLst>
              <a:ext uri="{FF2B5EF4-FFF2-40B4-BE49-F238E27FC236}">
                <a16:creationId xmlns:a16="http://schemas.microsoft.com/office/drawing/2014/main" id="{EDF8DB33-35A5-8173-38B9-97B69E42D783}"/>
              </a:ext>
            </a:extLst>
          </p:cNvPr>
          <p:cNvSpPr>
            <a:spLocks noChangeArrowheads="1"/>
          </p:cNvSpPr>
          <p:nvPr/>
        </p:nvSpPr>
        <p:spPr bwMode="auto">
          <a:xfrm>
            <a:off x="-620713" y="80803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27013" name="Picture 37" descr="NSSL Image - nssl0113">
            <a:extLst>
              <a:ext uri="{FF2B5EF4-FFF2-40B4-BE49-F238E27FC236}">
                <a16:creationId xmlns:a16="http://schemas.microsoft.com/office/drawing/2014/main" id="{18093D1D-CCB2-200E-F6A1-95467322051F}"/>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2057400" y="2147888"/>
            <a:ext cx="5029200" cy="3271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014" name="Text Box 38">
            <a:extLst>
              <a:ext uri="{FF2B5EF4-FFF2-40B4-BE49-F238E27FC236}">
                <a16:creationId xmlns:a16="http://schemas.microsoft.com/office/drawing/2014/main" id="{8FCDCBD5-7E75-99BB-6D9B-0F3AEEB05142}"/>
              </a:ext>
            </a:extLst>
          </p:cNvPr>
          <p:cNvSpPr txBox="1">
            <a:spLocks noChangeArrowheads="1"/>
          </p:cNvSpPr>
          <p:nvPr/>
        </p:nvSpPr>
        <p:spPr bwMode="auto">
          <a:xfrm>
            <a:off x="1905000" y="5410200"/>
            <a:ext cx="533400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cs typeface="Times New Roman" panose="02020603050405020304" pitchFamily="18" charset="0"/>
              </a:rPr>
              <a:t>When water vapor in the air is cooled it forms clouds.</a:t>
            </a:r>
          </a:p>
          <a:p>
            <a:pPr eaLnBrk="0" hangingPunct="0"/>
            <a:endParaRPr lang="en-US" altLang="en-US" sz="2400">
              <a:solidFill>
                <a:schemeClr val="tx1"/>
              </a:solidFill>
              <a:latin typeface="Times New Roman" panose="02020603050405020304" pitchFamily="18" charset="0"/>
            </a:endParaRPr>
          </a:p>
          <a:p>
            <a:pPr>
              <a:spcBef>
                <a:spcPct val="50000"/>
              </a:spcBef>
            </a:pPr>
            <a:endParaRPr lang="en-US" altLang="en-US"/>
          </a:p>
        </p:txBody>
      </p:sp>
    </p:spTree>
    <p:custDataLst>
      <p:tags r:id="rId1"/>
    </p:custData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4CB8EC3-8322-C2F0-E812-368BB2D9BD31}"/>
              </a:ext>
            </a:extLst>
          </p:cNvPr>
          <p:cNvSpPr>
            <a:spLocks noGrp="1" noChangeArrowheads="1"/>
          </p:cNvSpPr>
          <p:nvPr>
            <p:ph type="title"/>
          </p:nvPr>
        </p:nvSpPr>
        <p:spPr/>
        <p:txBody>
          <a:bodyPr/>
          <a:lstStyle/>
          <a:p>
            <a:r>
              <a:rPr lang="en-US" altLang="en-US" sz="2800" b="1" u="sng">
                <a:solidFill>
                  <a:srgbClr val="FFCC66"/>
                </a:solidFill>
                <a:latin typeface="Arial Narrow" panose="020B0604020202020204" pitchFamily="34" charset="0"/>
              </a:rPr>
              <a:t>Weight:</a:t>
            </a:r>
            <a:r>
              <a:rPr lang="en-US" altLang="en-US" sz="2800">
                <a:solidFill>
                  <a:srgbClr val="FFCC66"/>
                </a:solidFill>
                <a:latin typeface="Arial Narrow" panose="020B0604020202020204" pitchFamily="34" charset="0"/>
              </a:rPr>
              <a:t>   the measure of gravitational pull on an object.</a:t>
            </a:r>
          </a:p>
        </p:txBody>
      </p:sp>
      <p:pic>
        <p:nvPicPr>
          <p:cNvPr id="128006" name="Picture 6">
            <a:extLst>
              <a:ext uri="{FF2B5EF4-FFF2-40B4-BE49-F238E27FC236}">
                <a16:creationId xmlns:a16="http://schemas.microsoft.com/office/drawing/2014/main" id="{E3862C72-094E-ABA5-0F33-1A43FEEC293B}"/>
              </a:ext>
            </a:extLst>
          </p:cNvPr>
          <p:cNvPicPr>
            <a:picLocks noChangeAspect="1" noChangeArrowheads="1"/>
          </p:cNvPicPr>
          <p:nvPr>
            <p:ph type="clipArt" sz="half" idx="1"/>
          </p:nvPr>
        </p:nvPicPr>
        <p:blipFill>
          <a:blip r:embed="rId4">
            <a:extLst>
              <a:ext uri="{28A0092B-C50C-407E-A947-70E740481C1C}">
                <a14:useLocalDpi xmlns:a14="http://schemas.microsoft.com/office/drawing/2010/main" val="0"/>
              </a:ext>
            </a:extLst>
          </a:blip>
          <a:srcRect l="15277" r="6944"/>
          <a:stretch>
            <a:fillRect/>
          </a:stretch>
        </p:blipFill>
        <p:spPr>
          <a:xfrm>
            <a:off x="5257800" y="1981200"/>
            <a:ext cx="2963863" cy="285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7" name="Picture 7">
            <a:extLst>
              <a:ext uri="{FF2B5EF4-FFF2-40B4-BE49-F238E27FC236}">
                <a16:creationId xmlns:a16="http://schemas.microsoft.com/office/drawing/2014/main" id="{77C86764-DF19-6469-F1ED-10EAE1016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81200"/>
            <a:ext cx="3581400" cy="2978150"/>
          </a:xfrm>
          <a:prstGeom prst="rect">
            <a:avLst/>
          </a:prstGeom>
          <a:noFill/>
          <a:extLst>
            <a:ext uri="{909E8E84-426E-40DD-AFC4-6F175D3DCCD1}">
              <a14:hiddenFill xmlns:a14="http://schemas.microsoft.com/office/drawing/2010/main">
                <a:solidFill>
                  <a:srgbClr val="FFFFFF"/>
                </a:solidFill>
              </a14:hiddenFill>
            </a:ext>
          </a:extLst>
        </p:spPr>
      </p:pic>
      <p:sp>
        <p:nvSpPr>
          <p:cNvPr id="128008" name="Rectangle 8">
            <a:extLst>
              <a:ext uri="{FF2B5EF4-FFF2-40B4-BE49-F238E27FC236}">
                <a16:creationId xmlns:a16="http://schemas.microsoft.com/office/drawing/2014/main" id="{29F83D06-AC42-90C8-3ACF-E1FB1857B955}"/>
              </a:ext>
            </a:extLst>
          </p:cNvPr>
          <p:cNvSpPr>
            <a:spLocks noChangeArrowheads="1"/>
          </p:cNvSpPr>
          <p:nvPr/>
        </p:nvSpPr>
        <p:spPr bwMode="auto">
          <a:xfrm>
            <a:off x="762000" y="5029200"/>
            <a:ext cx="746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We step on a scale to find the gravitational pull of the earth on our body (our weight).  Do you think that you would weigh the same on the moon as you do on earth?  </a:t>
            </a:r>
            <a:r>
              <a:rPr lang="en-US" altLang="en-US" sz="2400">
                <a:hlinkClick r:id="rId6"/>
              </a:rPr>
              <a:t>Click HERE to find out.</a:t>
            </a:r>
            <a:endParaRPr lang="en-US" altLang="en-US" sz="2400"/>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6E4606-9D19-5F0E-D7E5-8BDBCE3B4540}"/>
              </a:ext>
            </a:extLst>
          </p:cNvPr>
          <p:cNvSpPr>
            <a:spLocks noGrp="1" noChangeArrowheads="1"/>
          </p:cNvSpPr>
          <p:nvPr>
            <p:ph type="title"/>
          </p:nvPr>
        </p:nvSpPr>
        <p:spPr/>
        <p:txBody>
          <a:bodyPr/>
          <a:lstStyle/>
          <a:p>
            <a:pPr>
              <a:lnSpc>
                <a:spcPct val="75000"/>
              </a:lnSpc>
            </a:pPr>
            <a:r>
              <a:rPr lang="en-US" altLang="en-US" sz="2800" b="1" u="sng">
                <a:solidFill>
                  <a:srgbClr val="FFCC66"/>
                </a:solidFill>
                <a:latin typeface="Arial Narrow" panose="020B0604020202020204" pitchFamily="34" charset="0"/>
                <a:cs typeface="Arial" panose="020B0604020202020204" pitchFamily="34" charset="0"/>
              </a:rPr>
              <a:t>Celsius:</a:t>
            </a:r>
            <a:r>
              <a:rPr lang="en-US" altLang="en-US" sz="2800">
                <a:solidFill>
                  <a:srgbClr val="FFCC66"/>
                </a:solidFill>
                <a:latin typeface="Arial Narrow" panose="020B0604020202020204" pitchFamily="34" charset="0"/>
                <a:cs typeface="Arial" panose="020B0604020202020204" pitchFamily="34" charset="0"/>
              </a:rPr>
              <a:t>   a metric temperature scale in which water freezes at 0° and boils at 100°.</a:t>
            </a:r>
            <a:r>
              <a:rPr lang="en-US" altLang="en-US"/>
              <a:t> </a:t>
            </a:r>
          </a:p>
        </p:txBody>
      </p:sp>
      <p:sp>
        <p:nvSpPr>
          <p:cNvPr id="1029" name="Rectangle 5">
            <a:extLst>
              <a:ext uri="{FF2B5EF4-FFF2-40B4-BE49-F238E27FC236}">
                <a16:creationId xmlns:a16="http://schemas.microsoft.com/office/drawing/2014/main" id="{D3748A97-1927-254A-D45A-FCC4B152A52C}"/>
              </a:ext>
            </a:extLst>
          </p:cNvPr>
          <p:cNvSpPr>
            <a:spLocks noChangeArrowheads="1"/>
          </p:cNvSpPr>
          <p:nvPr/>
        </p:nvSpPr>
        <p:spPr bwMode="auto">
          <a:xfrm>
            <a:off x="0" y="1341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035" name="Group 11">
            <a:extLst>
              <a:ext uri="{FF2B5EF4-FFF2-40B4-BE49-F238E27FC236}">
                <a16:creationId xmlns:a16="http://schemas.microsoft.com/office/drawing/2014/main" id="{079ED1E7-D1AA-B0E9-9ED1-6AD5A0D92744}"/>
              </a:ext>
            </a:extLst>
          </p:cNvPr>
          <p:cNvGrpSpPr>
            <a:grpSpLocks/>
          </p:cNvGrpSpPr>
          <p:nvPr/>
        </p:nvGrpSpPr>
        <p:grpSpPr bwMode="auto">
          <a:xfrm>
            <a:off x="1566863" y="1341438"/>
            <a:ext cx="6010275" cy="4175125"/>
            <a:chOff x="0" y="2711"/>
            <a:chExt cx="3786" cy="2630"/>
          </a:xfrm>
        </p:grpSpPr>
        <p:sp>
          <p:nvSpPr>
            <p:cNvPr id="1030" name="Rectangle 6">
              <a:extLst>
                <a:ext uri="{FF2B5EF4-FFF2-40B4-BE49-F238E27FC236}">
                  <a16:creationId xmlns:a16="http://schemas.microsoft.com/office/drawing/2014/main" id="{3FB0551C-C628-BB13-B2FD-438C82741319}"/>
                </a:ext>
              </a:extLst>
            </p:cNvPr>
            <p:cNvSpPr>
              <a:spLocks noChangeArrowheads="1"/>
            </p:cNvSpPr>
            <p:nvPr/>
          </p:nvSpPr>
          <p:spPr bwMode="auto">
            <a:xfrm>
              <a:off x="0" y="2711"/>
              <a:ext cx="378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034" name="Group 10">
              <a:extLst>
                <a:ext uri="{FF2B5EF4-FFF2-40B4-BE49-F238E27FC236}">
                  <a16:creationId xmlns:a16="http://schemas.microsoft.com/office/drawing/2014/main" id="{46963A43-8C86-EC3E-311A-F2F1573877FD}"/>
                </a:ext>
              </a:extLst>
            </p:cNvPr>
            <p:cNvGrpSpPr>
              <a:grpSpLocks/>
            </p:cNvGrpSpPr>
            <p:nvPr/>
          </p:nvGrpSpPr>
          <p:grpSpPr bwMode="auto">
            <a:xfrm>
              <a:off x="0" y="2711"/>
              <a:ext cx="3206" cy="2630"/>
              <a:chOff x="0" y="2711"/>
              <a:chExt cx="3206" cy="2630"/>
            </a:xfrm>
          </p:grpSpPr>
          <p:sp>
            <p:nvSpPr>
              <p:cNvPr id="1031" name="Rectangle 7">
                <a:extLst>
                  <a:ext uri="{FF2B5EF4-FFF2-40B4-BE49-F238E27FC236}">
                    <a16:creationId xmlns:a16="http://schemas.microsoft.com/office/drawing/2014/main" id="{C1AD6D7B-575D-E929-6BB2-E1132750C576}"/>
                  </a:ext>
                </a:extLst>
              </p:cNvPr>
              <p:cNvSpPr>
                <a:spLocks noChangeArrowheads="1"/>
              </p:cNvSpPr>
              <p:nvPr/>
            </p:nvSpPr>
            <p:spPr bwMode="auto">
              <a:xfrm>
                <a:off x="0" y="2711"/>
                <a:ext cx="32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32" name="Rectangle 8">
                <a:extLst>
                  <a:ext uri="{FF2B5EF4-FFF2-40B4-BE49-F238E27FC236}">
                    <a16:creationId xmlns:a16="http://schemas.microsoft.com/office/drawing/2014/main" id="{2F0E8809-0396-BEC0-1A8D-66C4DCC2F80A}"/>
                  </a:ext>
                </a:extLst>
              </p:cNvPr>
              <p:cNvSpPr>
                <a:spLocks noChangeArrowheads="1"/>
              </p:cNvSpPr>
              <p:nvPr/>
            </p:nvSpPr>
            <p:spPr bwMode="auto">
              <a:xfrm>
                <a:off x="0" y="2711"/>
                <a:ext cx="3206" cy="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900">
                    <a:solidFill>
                      <a:srgbClr val="000000"/>
                    </a:solidFill>
                    <a:latin typeface="Verdana" panose="020B0604030504040204" pitchFamily="34" charset="0"/>
                  </a:rPr>
                  <a:t>  </a:t>
                </a:r>
                <a:r>
                  <a:rPr lang="en-US" altLang="en-US" sz="25900">
                    <a:solidFill>
                      <a:srgbClr val="000000"/>
                    </a:solidFill>
                    <a:latin typeface="Verdana" panose="020B0604030504040204" pitchFamily="34" charset="0"/>
                  </a:rPr>
                  <a:t> </a:t>
                </a:r>
                <a:r>
                  <a:rPr lang="en-US" altLang="en-US" sz="900">
                    <a:solidFill>
                      <a:srgbClr val="000000"/>
                    </a:solidFill>
                    <a:latin typeface="Verdana" panose="020B0604030504040204" pitchFamily="34" charset="0"/>
                  </a:rPr>
                  <a:t>                                                                                                      </a:t>
                </a:r>
              </a:p>
            </p:txBody>
          </p:sp>
        </p:grpSp>
      </p:grpSp>
      <p:pic>
        <p:nvPicPr>
          <p:cNvPr id="1036" name="Picture 12" descr="Multi-Function Digital Thermometer Module">
            <a:extLst>
              <a:ext uri="{FF2B5EF4-FFF2-40B4-BE49-F238E27FC236}">
                <a16:creationId xmlns:a16="http://schemas.microsoft.com/office/drawing/2014/main" id="{41A424FD-A6AA-807D-99CE-6653E8AE659A}"/>
              </a:ext>
            </a:extLst>
          </p:cNvP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648200" y="1828800"/>
            <a:ext cx="3505200"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8" name="Picture 14">
            <a:extLst>
              <a:ext uri="{FF2B5EF4-FFF2-40B4-BE49-F238E27FC236}">
                <a16:creationId xmlns:a16="http://schemas.microsoft.com/office/drawing/2014/main" id="{0E2D6E97-6CC5-3389-4C4E-7A1C25EFC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28800"/>
            <a:ext cx="3886200" cy="2719388"/>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a:extLst>
              <a:ext uri="{FF2B5EF4-FFF2-40B4-BE49-F238E27FC236}">
                <a16:creationId xmlns:a16="http://schemas.microsoft.com/office/drawing/2014/main" id="{032A1153-CF93-A8E2-CAF7-39CAA241B3A7}"/>
              </a:ext>
            </a:extLst>
          </p:cNvPr>
          <p:cNvSpPr txBox="1">
            <a:spLocks noChangeArrowheads="1"/>
          </p:cNvSpPr>
          <p:nvPr/>
        </p:nvSpPr>
        <p:spPr bwMode="auto">
          <a:xfrm>
            <a:off x="4648200" y="5257800"/>
            <a:ext cx="3581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This is a digital thermometer measuring 31.4 degrees Celsius.</a:t>
            </a:r>
          </a:p>
        </p:txBody>
      </p:sp>
      <p:sp>
        <p:nvSpPr>
          <p:cNvPr id="1040" name="Text Box 16">
            <a:extLst>
              <a:ext uri="{FF2B5EF4-FFF2-40B4-BE49-F238E27FC236}">
                <a16:creationId xmlns:a16="http://schemas.microsoft.com/office/drawing/2014/main" id="{91C64099-4A21-0F45-4242-9C2CD7EAAC93}"/>
              </a:ext>
            </a:extLst>
          </p:cNvPr>
          <p:cNvSpPr txBox="1">
            <a:spLocks noChangeArrowheads="1"/>
          </p:cNvSpPr>
          <p:nvPr/>
        </p:nvSpPr>
        <p:spPr bwMode="auto">
          <a:xfrm>
            <a:off x="457200" y="4800600"/>
            <a:ext cx="388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Some thermometers measure temperature in degrees Celsius and degrees Fahrenheit.</a:t>
            </a:r>
          </a:p>
        </p:txBody>
      </p:sp>
      <p:sp>
        <p:nvSpPr>
          <p:cNvPr id="1041" name="Text Box 17">
            <a:extLst>
              <a:ext uri="{FF2B5EF4-FFF2-40B4-BE49-F238E27FC236}">
                <a16:creationId xmlns:a16="http://schemas.microsoft.com/office/drawing/2014/main" id="{A145AD7B-CC34-E3B7-6B81-D96118C12FE3}"/>
              </a:ext>
            </a:extLst>
          </p:cNvPr>
          <p:cNvSpPr txBox="1">
            <a:spLocks noChangeArrowheads="1"/>
          </p:cNvSpPr>
          <p:nvPr/>
        </p:nvSpPr>
        <p:spPr bwMode="auto">
          <a:xfrm>
            <a:off x="533400" y="4114800"/>
            <a:ext cx="3733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t>cust.educ.ubc.ca - /Wstudents/tsed/Students03/SSmith/Text_Images/</a:t>
            </a:r>
          </a:p>
        </p:txBody>
      </p:sp>
    </p:spTree>
    <p:custDataLst>
      <p:tags r:id="rId1"/>
    </p:custData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PSPROPS" val="doc-id:6287"/>
  <p:tag name="MMPROD_NEXTUNIQUEID" val="10008"/>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PVVRMSU5FIiB2YWx1ZT0iUGxhbiIvPg0KCQk8dWl0ZXh0IG5hbWU9IlRBQl9USFVNQiIgdmFsdWU9IiBNaW5pYXR1cmUiLz4NCgkJPHVpdGV4dCBuYW1lPSJUQUJfTk9URVMiIHZhbHVlPSJOb3RlcyIvPg0KCQk8dWl0ZXh0IG5hbWU9IlRBQl9TRUFSQ0giIHZhbHVlPSIgQ2hlcmNoZXI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Tm90ZXMgZGVzIGRpYXBvc2l0aXZ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jwvY29uZmlndXJhdGlvbj4NCg=="/>
  <p:tag name="MMPROD_UIDATA" val="&lt;database version=&quot;6.0&quot;&gt;&lt;object type=&quot;1&quot; unique_id=&quot;10001&quot;&gt;&lt;property id=&quot;20141&quot; value=&quot;pp 4th vocab 2&quot;/&gt;&lt;property id=&quot;20144&quot; value=&quot;1&quot;/&gt;&lt;property id=&quot;20146&quot; value=&quot;0&quot;/&gt;&lt;property id=&quot;20147&quot; value=&quot;0&quot;/&gt;&lt;property id=&quot;20148&quot; value=&quot;5&quot;/&gt;&lt;property id=&quot;20224&quot; value=&quot;C:\Documents and Settings\CABOCES User\My Documents\My Breeze Presentations\pp 4th vocab 2&quot;/&gt;&lt;property id=&quot;20250&quot; value=&quot;6&quot;/&gt;&lt;property id=&quot;20251&quot; value=&quot;0&quot;/&gt;&lt;property id=&quot;20259&quot; value=&quot;0&quot;/&gt;&lt;property id=&quot;20262&quot; value=&quot;59591&quot;/&gt;&lt;object type=&quot;4&quot; unique_id=&quot;10002&quot;&gt;&lt;/object&gt;&lt;object type=&quot;2&quot; unique_id=&quot;10003&quot;&gt;&lt;object type=&quot;3&quot; unique_id=&quot;10004&quot;&gt;&lt;property id=&quot;20148&quot; value=&quot;5&quot;/&gt;&lt;property id=&quot;20300&quot; value=&quot;Slide 1 - &amp;quot;The following slides contain vocabulary words and definitions prepared by Cattaraugus Allegany BOCES which may help&quot;/&gt;&lt;property id=&quot;20302&quot; value=&quot;0&quot;/&gt;&lt;property id=&quot;20303&quot; value=&quot;-1&quot;/&gt;&lt;property id=&quot;20304&quot; value=&quot;-1&quot;/&gt;&lt;property id=&quot;20307&quot; value=&quot;353&quot;/&gt;&lt;property id=&quot;20309&quot; value=&quot;-1&quot;/&gt;&lt;/object&gt;&lt;object type=&quot;3&quot; unique_id=&quot;10005&quot;&gt;&lt;property id=&quot;20148&quot; value=&quot;5&quot;/&gt;&lt;property id=&quot;20300&quot; value=&quot;Slide 2 - &amp;quot;Adapt:  to adjust to new conditions.&amp;quot;&quot;/&gt;&lt;property id=&quot;20302&quot; value=&quot;1&quot;/&gt;&lt;property id=&quot;20303&quot; value=&quot;-1&quot;/&gt;&lt;property id=&quot;20307&quot; value=&quot;256&quot;/&gt;&lt;property id=&quot;20309&quot; value=&quot;-1&quot;/&gt;&lt;/object&gt;&lt;object type=&quot;3&quot; unique_id=&quot;10006&quot;&gt;&lt;property id=&quot;20148&quot; value=&quot;5&quot;/&gt;&lt;property id=&quot;20300&quot; value=&quot;Slide 3 - &amp;quot;Attract:   to cause to draw near, as in iron filings and a magnet. &amp;quot;&quot;/&gt;&lt;property id=&quot;20302&quot; value=&quot;1&quot;/&gt;&lt;property id=&quot;20303&quot; value=&quot;-1&quot;/&gt;&lt;property id=&quot;20307&quot; value=&quot;354&quot;/&gt;&lt;property id=&quot;20309&quot; value=&quot;-1&quot;/&gt;&lt;/object&gt;&lt;object type=&quot;3&quot; unique_id=&quot;10007&quot;&gt;&lt;property id=&quot;20148&quot; value=&quot;5&quot;/&gt;&lt;property id=&quot;20300&quot; value=&quot;Slide 4 - &amp;quot;Balance:   a device for determining mass of an object by suspending pans from opposite ends of a horizontal bar.&amp;#x0D;&amp;#x0A;&amp;quot;&quot;/&gt;&lt;property id=&quot;20302&quot; value=&quot;1&quot;/&gt;&lt;property id=&quot;20303&quot; value=&quot;-1&quot;/&gt;&lt;property id=&quot;20307&quot; value=&quot;355&quot;/&gt;&lt;property id=&quot;20309&quot; value=&quot;-1&quot;/&gt;&lt;/object&gt;&lt;object type=&quot;3&quot; unique_id=&quot;10008&quot;&gt;&lt;property id=&quot;20148&quot; value=&quot;5&quot;/&gt;&lt;property id=&quot;20300&quot; value=&quot;Slide 5 - &amp;quot;Battery:   a group of two or more electrical cells connected together, usually in series, to furnish electrical cur&quot;/&gt;&lt;property id=&quot;20302&quot; value=&quot;1&quot;/&gt;&lt;property id=&quot;20303&quot; value=&quot;-1&quot;/&gt;&lt;property id=&quot;20307&quot; value=&quot;356&quot;/&gt;&lt;property id=&quot;20309&quot; value=&quot;-1&quot;/&gt;&lt;/object&gt;&lt;object type=&quot;3&quot; unique_id=&quot;10009&quot;&gt;&lt;property id=&quot;20148&quot; value=&quot;5&quot;/&gt;&lt;property id=&quot;20300&quot; value=&quot;Slide 6 - &amp;quot;Buoyancy:   an upwards force acting on all objects in fluids, whether they are floating or submerged.&amp;quot;&quot;/&gt;&lt;property id=&quot;20302&quot; value=&quot;1&quot;/&gt;&lt;property id=&quot;20303&quot; value=&quot;-1&quot;/&gt;&lt;property id=&quot;20307&quot; value=&quot;260&quot;/&gt;&lt;property id=&quot;20309&quot; value=&quot;-1&quot;/&gt;&lt;/object&gt;&lt;object type=&quot;3&quot; unique_id=&quot;10010&quot;&gt;&lt;property id=&quot;20148&quot; value=&quot;5&quot;/&gt;&lt;property id=&quot;20300&quot; value=&quot;Slide 7 - &amp;quot;Bulb:  In plants, an underground stem or root that contain &amp;#x0D;&amp;#x0A;stored food for the shoot within, for example: an onion&quot;/&gt;&lt;property id=&quot;20302&quot; value=&quot;1&quot;/&gt;&lt;property id=&quot;20303&quot; value=&quot;-1&quot;/&gt;&lt;property id=&quot;20307&quot; value=&quot;357&quot;/&gt;&lt;property id=&quot;20309&quot; value=&quot;-1&quot;/&gt;&lt;/object&gt;&lt;object type=&quot;3&quot; unique_id=&quot;10011&quot;&gt;&lt;property id=&quot;20148&quot; value=&quot;5&quot;/&gt;&lt;property id=&quot;20300&quot; value=&quot;Slide 8 - &amp;quot;Cell:&amp;amp;#x09;In electrical systems, a single chemical unit (cell) used to generate or store electrical energy.  (Commonly &quot;/&gt;&lt;property id=&quot;20302&quot; value=&quot;1&quot;/&gt;&lt;property id=&quot;20303&quot; value=&quot;-1&quot;/&gt;&lt;property id=&quot;20307&quot; value=&quot;262&quot;/&gt;&lt;property id=&quot;20309&quot; value=&quot;-1&quot;/&gt;&lt;/object&gt;&lt;object type=&quot;3&quot; unique_id=&quot;10012&quot;&gt;&lt;property id=&quot;20148&quot; value=&quot;5&quot;/&gt;&lt;property id=&quot;20300&quot; value=&quot;Slide 9 - &amp;quot;Celsius:   a metric temperature scale in which water freezes at 0° and boils at 100°. &amp;quot;&quot;/&gt;&lt;property id=&quot;20302&quot; value=&quot;1&quot;/&gt;&lt;property id=&quot;20303&quot; value=&quot;-1&quot;/&gt;&lt;property id=&quot;20307&quot; value=&quot;263&quot;/&gt;&lt;property id=&quot;20309&quot; value=&quot;-1&quot;/&gt;&lt;/object&gt;&lt;object type=&quot;3&quot; unique_id=&quot;10013&quot;&gt;&lt;property id=&quot;20148&quot; value=&quot;5&quot;/&gt;&lt;property id=&quot;20300&quot; value=&quot;Slide 10 - &amp;quot;Centimeter:   a metric unit of length which is equal to 10mm or one  hundredth of a meter. &amp;quot;&quot;/&gt;&lt;property id=&quot;20302&quot; value=&quot;1&quot;/&gt;&lt;property id=&quot;20303&quot; value=&quot;-1&quot;/&gt;&lt;property id=&quot;20307&quot; value=&quot;264&quot;/&gt;&lt;property id=&quot;20309&quot; value=&quot;-1&quot;/&gt;&lt;/object&gt;&lt;object type=&quot;3&quot; unique_id=&quot;10014&quot;&gt;&lt;property id=&quot;20148&quot; value=&quot;5&quot;/&gt;&lt;property id=&quot;20300&quot; value=&quot;Slide 11 - &amp;quot;Chemical energy:   energy that results from chemical change. &amp;quot;&quot;/&gt;&lt;property id=&quot;20302&quot; value=&quot;1&quot;/&gt;&lt;property id=&quot;20303&quot; value=&quot;-1&quot;/&gt;&lt;property id=&quot;20307&quot; value=&quot;265&quot;/&gt;&lt;property id=&quot;20309&quot; value=&quot;-1&quot;/&gt;&lt;/object&gt;&lt;object type=&quot;3&quot; unique_id=&quot;10015&quot;&gt;&lt;property id=&quot;20148&quot; value=&quot;5&quot;/&gt;&lt;property id=&quot;20300&quot; value=&quot;Slide 12 - &amp;quot;Community:   all the plants and animals that live and interact with each other in an environment.&amp;quot;&quot;/&gt;&lt;property id=&quot;20302&quot; value=&quot;1&quot;/&gt;&lt;property id=&quot;20303&quot; value=&quot;-1&quot;/&gt;&lt;property id=&quot;20307&quot; value=&quot;266&quot;/&gt;&lt;property id=&quot;20309&quot; value=&quot;-1&quot;/&gt;&lt;/object&gt;&lt;object type=&quot;3&quot; unique_id=&quot;10016&quot;&gt;&lt;property id=&quot;20148&quot; value=&quot;5&quot;/&gt;&lt;property id=&quot;20300&quot; value=&quot;Slide 13 - &amp;quot;Condensation:  the change of a material from gas to liquid. &amp;quot;&quot;/&gt;&lt;property id=&quot;20302&quot; value=&quot;1&quot;/&gt;&lt;property id=&quot;20303&quot; value=&quot;-1&quot;/&gt;&lt;property id=&quot;20307&quot; value=&quot;267&quot;/&gt;&lt;property id=&quot;20309&quot; value=&quot;-1&quot;/&gt;&lt;/object&gt;&lt;object type=&quot;3&quot; unique_id=&quot;10017&quot;&gt;&lt;property id=&quot;20148&quot; value=&quot;5&quot;/&gt;&lt;property id=&quot;20300&quot; value=&quot;Slide 14 - &amp;quot;Conductivity:   the ability of matter to conduct or transmit heat, electricity, or sound.&amp;quot;&quot;/&gt;&lt;property id=&quot;20302&quot; value=&quot;1&quot;/&gt;&lt;property id=&quot;20303&quot; value=&quot;-1&quot;/&gt;&lt;property id=&quot;20307&quot; value=&quot;268&quot;/&gt;&lt;property id=&quot;20309&quot; value=&quot;-1&quot;/&gt;&lt;/object&gt;&lt;object type=&quot;3&quot; unique_id=&quot;10018&quot;&gt;&lt;property id=&quot;20148&quot; value=&quot;5&quot;/&gt;&lt;property id=&quot;20300&quot; value=&quot;Slide 15 - &amp;quot;Conductor:   a property of matter that allows energy such as electricity to easily move through it.&amp;quot;&quot;/&gt;&lt;property id=&quot;20302&quot; value=&quot;1&quot;/&gt;&lt;property id=&quot;20303&quot; value=&quot;-1&quot;/&gt;&lt;property id=&quot;20307&quot; value=&quot;269&quot;/&gt;&lt;property id=&quot;20309&quot; value=&quot;-1&quot;/&gt;&lt;/object&gt;&lt;object type=&quot;3&quot; unique_id=&quot;10019&quot;&gt;&lt;property id=&quot;20148&quot; value=&quot;5&quot;/&gt;&lt;property id=&quot;20300&quot; value=&quot;Slide 16 - &amp;quot;Consumer- any living things that get their food by eating other living things. &amp;quot;&quot;/&gt;&lt;property id=&quot;20302&quot; value=&quot;1&quot;/&gt;&lt;property id=&quot;20303&quot; value=&quot;-1&quot;/&gt;&lt;property id=&quot;20307&quot; value=&quot;351&quot;/&gt;&lt;property id=&quot;20309&quot; value=&quot;-1&quot;/&gt;&lt;/object&gt;&lt;object type=&quot;3&quot; unique_id=&quot;10020&quot;&gt;&lt;property id=&quot;20148&quot; value=&quot;5&quot;/&gt;&lt;property id=&quot;20300&quot; value=&quot;Slide 17 - &amp;quot;Cuttings:   A part of a plant, such as a stem, leaf, or root, removed to propagate or grow a new plant through roo&quot;/&gt;&lt;property id=&quot;20302&quot; value=&quot;1&quot;/&gt;&lt;property id=&quot;20303&quot; value=&quot;-1&quot;/&gt;&lt;property id=&quot;20307&quot; value=&quot;270&quot;/&gt;&lt;property id=&quot;20309&quot; value=&quot;-1&quot;/&gt;&lt;/object&gt;&lt;object type=&quot;3&quot; unique_id=&quot;10021&quot;&gt;&lt;property id=&quot;20148&quot; value=&quot;5&quot;/&gt;&lt;property id=&quot;20300&quot; value=&quot;Slide 18 - &amp;quot;Decomposers:   a consumer that puts materials from dead plants and animals back into soil, air, and water.&amp;quot;&quot;/&gt;&lt;property id=&quot;20302&quot; value=&quot;1&quot;/&gt;&lt;property id=&quot;20303&quot; value=&quot;-1&quot;/&gt;&lt;property id=&quot;20307&quot; value=&quot;271&quot;/&gt;&lt;property id=&quot;20309&quot; value=&quot;-1&quot;/&gt;&lt;/object&gt;&lt;object type=&quot;3&quot; unique_id=&quot;10022&quot;&gt;&lt;property id=&quot;20148&quot; value=&quot;5&quot;/&gt;&lt;property id=&quot;20300&quot; value=&quot;Slide 19 - &amp;quot;Disperse:   in plants, to scatter in different directions or distribute widely the seeds of a plant.&amp;quot;&quot;/&gt;&lt;property id=&quot;20302&quot; value=&quot;1&quot;/&gt;&lt;property id=&quot;20303&quot; value=&quot;-1&quot;/&gt;&lt;property id=&quot;20307&quot; value=&quot;272&quot;/&gt;&lt;property id=&quot;20309&quot; value=&quot;-1&quot;/&gt;&lt;/object&gt;&lt;object type=&quot;3&quot; unique_id=&quot;10023&quot;&gt;&lt;property id=&quot;20148&quot; value=&quot;5&quot;/&gt;&lt;property id=&quot;20300&quot; value=&quot;Slide 20 - &amp;quot;Displacement:   the measurement of volume that an object pushes aside (displaces) when the object is placed in.&amp;quot;&quot;/&gt;&lt;property id=&quot;20302&quot; value=&quot;1&quot;/&gt;&lt;property id=&quot;20303&quot; value=&quot;-1&quot;/&gt;&lt;property id=&quot;20307&quot; value=&quot;273&quot;/&gt;&lt;property id=&quot;20309&quot; value=&quot;-1&quot;/&gt;&lt;/object&gt;&lt;object type=&quot;3&quot; unique_id=&quot;10024&quot;&gt;&lt;property id=&quot;20148&quot; value=&quot;5&quot;/&gt;&lt;property id=&quot;20300&quot; value=&quot;Slide 21 - &amp;quot;Electrical energy:   energy made available by the flow of electrons through a conductor.&amp;quot;&quot;/&gt;&lt;property id=&quot;20302&quot; value=&quot;1&quot;/&gt;&lt;property id=&quot;20303&quot; value=&quot;-1&quot;/&gt;&lt;property id=&quot;20307&quot; value=&quot;274&quot;/&gt;&lt;property id=&quot;20309&quot; value=&quot;-1&quot;/&gt;&lt;/object&gt;&lt;object type=&quot;3&quot; unique_id=&quot;10025&quot;&gt;&lt;property id=&quot;20148&quot; value=&quot;5&quot;/&gt;&lt;property id=&quot;20300&quot; value=&quot;Slide 22 - &amp;quot;Electrical Circuit:   a complete path for an electrical current to flow.&amp;quot;&quot;/&gt;&lt;property id=&quot;20302&quot; value=&quot;1&quot;/&gt;&lt;property id=&quot;20303&quot; value=&quot;-1&quot;/&gt;&lt;property id=&quot;20307&quot; value=&quot;275&quot;/&gt;&lt;property id=&quot;20309&quot; value=&quot;-1&quot;/&gt;&lt;/object&gt;&lt;object type=&quot;3&quot; unique_id=&quot;10026&quot;&gt;&lt;property id=&quot;20148&quot; value=&quot;5&quot;/&gt;&lt;property id=&quot;20300&quot; value=&quot;Slide 23 - &amp;quot;Energy:   the ability to do work.&amp;quot;&quot;/&gt;&lt;property id=&quot;20302&quot; value=&quot;1&quot;/&gt;&lt;property id=&quot;20303&quot; value=&quot;-1&quot;/&gt;&lt;property id=&quot;20307&quot; value=&quot;276&quot;/&gt;&lt;property id=&quot;20309&quot; value=&quot;-1&quot;/&gt;&lt;/object&gt;&lt;object type=&quot;3&quot; unique_id=&quot;10027&quot;&gt;&lt;property id=&quot;20148&quot; value=&quot;5&quot;/&gt;&lt;property id=&quot;20300&quot; value=&quot;Slide 26 - &amp;quot;Evaporate:   to change from liquid to gas.&amp;quot;&quot;/&gt;&lt;property id=&quot;20302&quot; value=&quot;1&quot;/&gt;&lt;property id=&quot;20303&quot; value=&quot;-1&quot;/&gt;&lt;property id=&quot;20307&quot; value=&quot;314&quot;/&gt;&lt;property id=&quot;20309&quot; value=&quot;-1&quot;/&gt;&lt;/object&gt;&lt;object type=&quot;3&quot; unique_id=&quot;10028&quot;&gt;&lt;property id=&quot;20148&quot; value=&quot;5&quot;/&gt;&lt;property id=&quot;20300&quot; value=&quot;Slide 27 - &amp;quot;Fahrenheit:   a temperature scale at which water freezes at 32 and boils at 212 .&amp;quot;&quot;/&gt;&lt;property id=&quot;20302&quot; value=&quot;1&quot;/&gt;&lt;property id=&quot;20303&quot; value=&quot;-1&quot;/&gt;&lt;property id=&quot;20307&quot; value=&quot;315&quot;/&gt;&lt;property id=&quot;20309&quot; value=&quot;-1&quot;/&gt;&lt;/object&gt;&lt;object type=&quot;3&quot; unique_id=&quot;10029&quot;&gt;&lt;property id=&quot;20148&quot; value=&quot;5&quot;/&gt;&lt;property id=&quot;20300&quot; value=&quot;Slide 28 - &amp;quot;Float:   when an object that is less dense than the liquid it is in is able to overcome the force of gravity.&amp;quot;&quot;/&gt;&lt;property id=&quot;20302&quot; value=&quot;1&quot;/&gt;&lt;property id=&quot;20303&quot; value=&quot;-1&quot;/&gt;&lt;property id=&quot;20307&quot; value=&quot;316&quot;/&gt;&lt;property id=&quot;20309&quot; value=&quot;-1&quot;/&gt;&lt;/object&gt;&lt;object type=&quot;3&quot; unique_id=&quot;10030&quot;&gt;&lt;property id=&quot;20148&quot; value=&quot;5&quot;/&gt;&lt;property id=&quot;20300&quot; value=&quot;Slide 29 - &amp;quot;Flower:   the reproductive structure of some seed-bearing plants, characteristically having either specialized mal&quot;/&gt;&lt;property id=&quot;20302&quot; value=&quot;1&quot;/&gt;&lt;property id=&quot;20303&quot; value=&quot;-1&quot;/&gt;&lt;property id=&quot;20307&quot; value=&quot;317&quot;/&gt;&lt;property id=&quot;20309&quot; value=&quot;-1&quot;/&gt;&lt;/object&gt;&lt;object type=&quot;3&quot; unique_id=&quot;10031&quot;&gt;&lt;property id=&quot;20148&quot; value=&quot;5&quot;/&gt;&lt;property id=&quot;20300&quot; value=&quot;Slide 30 - &amp;quot;Food Chain:   a series of organisms that are fed upon by larger organisms that in turn are fed upon by a still lar&quot;/&gt;&lt;property id=&quot;20302&quot; value=&quot;1&quot;/&gt;&lt;property id=&quot;20303&quot; value=&quot;-1&quot;/&gt;&lt;property id=&quot;20307&quot; value=&quot;318&quot;/&gt;&lt;property id=&quot;20309&quot; value=&quot;-1&quot;/&gt;&lt;/object&gt;&lt;object type=&quot;3&quot; unique_id=&quot;10032&quot;&gt;&lt;property id=&quot;20148&quot; value=&quot;5&quot;/&gt;&lt;property id=&quot;20300&quot; value=&quot;Slide 31 - &amp;quot;Food Web:   the flow of energy and materials through food chains that are connected.&amp;quot;&quot;/&gt;&lt;property id=&quot;20302&quot; value=&quot;1&quot;/&gt;&lt;property id=&quot;20303&quot; value=&quot;-1&quot;/&gt;&lt;property id=&quot;20307&quot; value=&quot;319&quot;/&gt;&lt;property id=&quot;20309&quot; value=&quot;-1&quot;/&gt;&lt;/object&gt;&lt;object type=&quot;3&quot; unique_id=&quot;10033&quot;&gt;&lt;property id=&quot;20148&quot; value=&quot;5&quot;/&gt;&lt;property id=&quot;20300&quot; value=&quot;Slide 32 - &amp;quot;Friction:   a force that slows the motion of objects contact with each other.&amp;quot;&quot;/&gt;&lt;property id=&quot;20302&quot; value=&quot;1&quot;/&gt;&lt;property id=&quot;20303&quot; value=&quot;-1&quot;/&gt;&lt;property id=&quot;20307&quot; value=&quot;320&quot;/&gt;&lt;property id=&quot;20309&quot; value=&quot;-1&quot;/&gt;&lt;/object&gt;&lt;object type=&quot;3&quot; unique_id=&quot;10034&quot;&gt;&lt;property id=&quot;20148&quot; value=&quot;5&quot;/&gt;&lt;property id=&quot;20300&quot; value=&quot;Slide 33 - &amp;quot;Function:  the purpose for which something is designed or exists.&amp;quot;&quot;/&gt;&lt;property id=&quot;20302&quot; value=&quot;1&quot;/&gt;&lt;property id=&quot;20303&quot; value=&quot;-1&quot;/&gt;&lt;property id=&quot;20307&quot; value=&quot;321&quot;/&gt;&lt;property id=&quot;20309&quot; value=&quot;-1&quot;/&gt;&lt;/object&gt;&lt;object type=&quot;3&quot; unique_id=&quot;10035&quot;&gt;&lt;property id=&quot;20148&quot; value=&quot;5&quot;/&gt;&lt;property id=&quot;20300&quot; value=&quot;Slide 34 - &amp;quot;Gas:   the fluid form of a substance in which it can expand indefinitely and take any shape.&amp;quot;&quot;/&gt;&lt;property id=&quot;20302&quot; value=&quot;1&quot;/&gt;&lt;property id=&quot;20303&quot; value=&quot;-1&quot;/&gt;&lt;property id=&quot;20307&quot; value=&quot;322&quot;/&gt;&lt;property id=&quot;20309&quot; value=&quot;-1&quot;/&gt;&lt;/object&gt;&lt;object type=&quot;3&quot; unique_id=&quot;10036&quot;&gt;&lt;property id=&quot;20148&quot; value=&quot;5&quot;/&gt;&lt;property id=&quot;20300&quot; value=&quot;Slide 35 - &amp;quot;Genetics:   the study of inherited traits of living things.&amp;quot;&quot;/&gt;&lt;property id=&quot;20302&quot; value=&quot;1&quot;/&gt;&lt;property id=&quot;20303&quot; value=&quot;-1&quot;/&gt;&lt;property id=&quot;20307&quot; value=&quot;323&quot;/&gt;&lt;property id=&quot;20309&quot; value=&quot;-1&quot;/&gt;&lt;/object&gt;&lt;object type=&quot;3&quot; unique_id=&quot;10037&quot;&gt;&lt;property id=&quot;20148&quot; value=&quot;5&quot;/&gt;&lt;property id=&quot;20300&quot; value=&quot;Slide 36 - &amp;quot;Germination:   to begin to sprout or grow from a seed to a new plant.&amp;quot;&quot;/&gt;&lt;property id=&quot;20302&quot; value=&quot;1&quot;/&gt;&lt;property id=&quot;20303&quot; value=&quot;-1&quot;/&gt;&lt;property id=&quot;20307&quot; value=&quot;324&quot;/&gt;&lt;property id=&quot;20309&quot; value=&quot;-1&quot;/&gt;&lt;/object&gt;&lt;object type=&quot;3&quot; unique_id=&quot;10038&quot;&gt;&lt;property id=&quot;20148&quot; value=&quot;5&quot;/&gt;&lt;property id=&quot;20300&quot; value=&quot;Slide 37 - &amp;quot;Gram:   a metric unit of mass equal to one thousandth of a kilogram.&amp;quot;&quot;/&gt;&lt;property id=&quot;20302&quot; value=&quot;1&quot;/&gt;&lt;property id=&quot;20303&quot; value=&quot;-1&quot;/&gt;&lt;property id=&quot;20307&quot; value=&quot;325&quot;/&gt;&lt;property id=&quot;20309&quot; value=&quot;-1&quot;/&gt;&lt;/object&gt;&lt;object type=&quot;3&quot; unique_id=&quot;10039&quot;&gt;&lt;property id=&quot;20148&quot; value=&quot;5&quot;/&gt;&lt;property id=&quot;20300&quot; value=&quot;Slide 38 - &amp;quot;Gravity:   the natural attraction that tends to draw bodies together.  &amp;quot;&quot;/&gt;&lt;property id=&quot;20302&quot; value=&quot;1&quot;/&gt;&lt;property id=&quot;20303&quot; value=&quot;-1&quot;/&gt;&lt;property id=&quot;20307&quot; value=&quot;326&quot;/&gt;&lt;property id=&quot;20309&quot; value=&quot;-1&quot;/&gt;&lt;/object&gt;&lt;object type=&quot;3&quot; unique_id=&quot;10040&quot;&gt;&lt;property id=&quot;20148&quot; value=&quot;5&quot;/&gt;&lt;property id=&quot;20300&quot; value=&quot;Slide 39 - &amp;quot;Habitat:   a natural or controlled environment in which plants or animals live.&amp;quot;&quot;/&gt;&lt;property id=&quot;20302&quot; value=&quot;1&quot;/&gt;&lt;property id=&quot;20303&quot; value=&quot;-1&quot;/&gt;&lt;property id=&quot;20307&quot; value=&quot;327&quot;/&gt;&lt;property id=&quot;20309&quot; value=&quot;-1&quot;/&gt;&lt;/object&gt;&lt;object type=&quot;3&quot; unique_id=&quot;10041&quot;&gt;&lt;property id=&quot;20148&quot; value=&quot;5&quot;/&gt;&lt;property id=&quot;20300&quot; value=&quot;Slide 40 - &amp;quot;Inclined Plane:   a kind of simple machine.  A slanted surface that makes it easier to move an object to a higher &quot;/&gt;&lt;property id=&quot;20302&quot; value=&quot;1&quot;/&gt;&lt;property id=&quot;20303&quot; value=&quot;-1&quot;/&gt;&lt;property id=&quot;20307&quot; value=&quot;328&quot;/&gt;&lt;property id=&quot;20309&quot; value=&quot;-1&quot;/&gt;&lt;/object&gt;&lt;object type=&quot;3&quot; unique_id=&quot;10042&quot;&gt;&lt;property id=&quot;20148&quot; value=&quot;5&quot;/&gt;&lt;property id=&quot;20300&quot; value=&quot;Slide 41 - &amp;quot;Insulators:   any kind of matter that does not transfer energy well.  &amp;quot;&quot;/&gt;&lt;property id=&quot;20302&quot; value=&quot;1&quot;/&gt;&lt;property id=&quot;20303&quot; value=&quot;-1&quot;/&gt;&lt;property id=&quot;20307&quot; value=&quot;329&quot;/&gt;&lt;property id=&quot;20309&quot; value=&quot;-1&quot;/&gt;&lt;/object&gt;&lt;object type=&quot;3&quot; unique_id=&quot;10043&quot;&gt;&lt;property id=&quot;20148&quot; value=&quot;5&quot;/&gt;&lt;property id=&quot;20300&quot; value=&quot;Slide 42 - &amp;quot;Kilogram:   a unit for measuring mass.  The base unit of mass in the international Metric System, equal to 1,000 g&quot;/&gt;&lt;property id=&quot;20302&quot; value=&quot;1&quot;/&gt;&lt;property id=&quot;20303&quot; value=&quot;-1&quot;/&gt;&lt;property id=&quot;20307&quot; value=&quot;330&quot;/&gt;&lt;property id=&quot;20309&quot; value=&quot;-1&quot;/&gt;&lt;/object&gt;&lt;object type=&quot;3&quot; unique_id=&quot;10044&quot;&gt;&lt;property id=&quot;20148&quot; value=&quot;5&quot;/&gt;&lt;property id=&quot;20300&quot; value=&quot;Slide 43 - &amp;quot;Larva:   the second stage of growth of some types of insects.&amp;quot;&quot;/&gt;&lt;property id=&quot;20302&quot; value=&quot;1&quot;/&gt;&lt;property id=&quot;20303&quot; value=&quot;-1&quot;/&gt;&lt;property id=&quot;20307&quot; value=&quot;331&quot;/&gt;&lt;property id=&quot;20309&quot; value=&quot;-1&quot;/&gt;&lt;/object&gt;&lt;object type=&quot;3&quot; unique_id=&quot;10045&quot;&gt;&lt;property id=&quot;20148&quot; value=&quot;5&quot;/&gt;&lt;property id=&quot;20300&quot; value=&quot;Slide 44 - &amp;quot;Lever:   a kind of simple machine.  A bar or rod resting on a turning point or fulcrum.&amp;quot;&quot;/&gt;&lt;property id=&quot;20302&quot; value=&quot;1&quot;/&gt;&lt;property id=&quot;20303&quot; value=&quot;-1&quot;/&gt;&lt;property id=&quot;20307&quot; value=&quot;332&quot;/&gt;&lt;property id=&quot;20309&quot; value=&quot;-1&quot;/&gt;&lt;/object&gt;&lt;object type=&quot;3&quot; unique_id=&quot;10046&quot;&gt;&lt;property id=&quot;20148&quot; value=&quot;5&quot;/&gt;&lt;property id=&quot;20300&quot; value=&quot;Slide 45 - &amp;quot;Life Cycle:   the stages that a living thing goes through during its life.&amp;quot;&quot;/&gt;&lt;property id=&quot;20302&quot; value=&quot;1&quot;/&gt;&lt;property id=&quot;20303&quot; value=&quot;-1&quot;/&gt;&lt;property id=&quot;20307&quot; value=&quot;333&quot;/&gt;&lt;property id=&quot;20309&quot; value=&quot;-1&quot;/&gt;&lt;/object&gt;&lt;object type=&quot;3&quot; unique_id=&quot;10047&quot;&gt;&lt;property id=&quot;20148&quot; value=&quot;5&quot;/&gt;&lt;property id=&quot;20300&quot; value=&quot;Slide 46 - &amp;quot;Light Energy:   a form of energy from the visible electromagnetic spectrum.&amp;quot;&quot;/&gt;&lt;property id=&quot;20302&quot; value=&quot;1&quot;/&gt;&lt;property id=&quot;20303&quot; value=&quot;-1&quot;/&gt;&lt;property id=&quot;20307&quot; value=&quot;334&quot;/&gt;&lt;property id=&quot;20309&quot; value=&quot;-1&quot;/&gt;&lt;/object&gt;&lt;object type=&quot;3&quot; unique_id=&quot;10048&quot;&gt;&lt;property id=&quot;20148&quot; value=&quot;5&quot;/&gt;&lt;property id=&quot;20300&quot; value=&quot;Slide 47 - &amp;quot;Liquid:   the state of matter that has no definite shape but takes up a definite amount of space and takes the sha&quot;/&gt;&lt;property id=&quot;20302&quot; value=&quot;1&quot;/&gt;&lt;property id=&quot;20303&quot; value=&quot;-1&quot;/&gt;&lt;property id=&quot;20307&quot; value=&quot;298&quot;/&gt;&lt;property id=&quot;20309&quot; value=&quot;-1&quot;/&gt;&lt;/object&gt;&lt;object type=&quot;3&quot; unique_id=&quot;10049&quot;&gt;&lt;property id=&quot;20148&quot; value=&quot;5&quot;/&gt;&lt;property id=&quot;20300&quot; value=&quot;Slide 48 - &amp;quot;Liter:   a metric unit of volume equal to 1,000 cubic centimeters or 1,000 milliliters.&amp;quot;&quot;/&gt;&lt;property id=&quot;20302&quot; value=&quot;1&quot;/&gt;&lt;property id=&quot;20303&quot; value=&quot;-1&quot;/&gt;&lt;property id=&quot;20307&quot; value=&quot;299&quot;/&gt;&lt;property id=&quot;20309&quot; value=&quot;-1&quot;/&gt;&lt;/object&gt;&lt;object type=&quot;3&quot; unique_id=&quot;10050&quot;&gt;&lt;property id=&quot;20148&quot; value=&quot;5&quot;/&gt;&lt;property id=&quot;20300&quot; value=&quot;Slide 49 - &amp;quot;Magnetic:   having the properties of a magnet.&amp;quot;&quot;/&gt;&lt;property id=&quot;20302&quot; value=&quot;1&quot;/&gt;&lt;property id=&quot;20303&quot; value=&quot;-1&quot;/&gt;&lt;property id=&quot;20307&quot; value=&quot;300&quot;/&gt;&lt;property id=&quot;20309&quot; value=&quot;-1&quot;/&gt;&lt;/object&gt;&lt;object type=&quot;3&quot; unique_id=&quot;10051&quot;&gt;&lt;property id=&quot;20148&quot; value=&quot;5&quot;/&gt;&lt;property id=&quot;20300&quot; value=&quot;Slide 50 - &amp;quot;Magnetism:   the attraction for iron which is associated with electric currents as well as magnets, characterized &quot;/&gt;&lt;property id=&quot;20302&quot; value=&quot;1&quot;/&gt;&lt;property id=&quot;20303&quot; value=&quot;-1&quot;/&gt;&lt;property id=&quot;20307&quot; value=&quot;301&quot;/&gt;&lt;property id=&quot;20309&quot; value=&quot;-1&quot;/&gt;&lt;/object&gt;&lt;object type=&quot;3&quot; unique_id=&quot;10052&quot;&gt;&lt;property id=&quot;20148&quot; value=&quot;5&quot;/&gt;&lt;property id=&quot;20300&quot; value=&quot;Slide 51 - &amp;quot;Mammals:   an animal that has hair and feeds its young with mother’s milk.&amp;quot;&quot;/&gt;&lt;property id=&quot;20302&quot; value=&quot;1&quot;/&gt;&lt;property id=&quot;20303&quot; value=&quot;-1&quot;/&gt;&lt;property id=&quot;20307&quot; value=&quot;302&quot;/&gt;&lt;property id=&quot;20309&quot; value=&quot;-1&quot;/&gt;&lt;/object&gt;&lt;object type=&quot;3&quot; unique_id=&quot;10053&quot;&gt;&lt;property id=&quot;20148&quot; value=&quot;5&quot;/&gt;&lt;property id=&quot;20300&quot; value=&quot;Slide 52 - &amp;quot;Mass:   the amount of matter an object contains.&amp;quot;&quot;/&gt;&lt;property id=&quot;20302&quot; value=&quot;1&quot;/&gt;&lt;property id=&quot;20303&quot; value=&quot;-1&quot;/&gt;&lt;property id=&quot;20307&quot; value=&quot;303&quot;/&gt;&lt;property id=&quot;20309&quot; value=&quot;-1&quot;/&gt;&lt;/object&gt;&lt;object type=&quot;3&quot; unique_id=&quot;10054&quot;&gt;&lt;property id=&quot;20148&quot; value=&quot;5&quot;/&gt;&lt;property id=&quot;20300&quot; value=&quot;Slide 53 - &amp;quot;Matter:   anything that takes up space and has mass.&amp;quot;&quot;/&gt;&lt;property id=&quot;20302&quot; value=&quot;1&quot;/&gt;&lt;property id=&quot;20303&quot; value=&quot;-1&quot;/&gt;&lt;property id=&quot;20307&quot; value=&quot;304&quot;/&gt;&lt;property id=&quot;20309&quot; value=&quot;-1&quot;/&gt;&lt;/object&gt;&lt;object type=&quot;3&quot; unique_id=&quot;10055&quot;&gt;&lt;property id=&quot;20148&quot; value=&quot;5&quot;/&gt;&lt;property id=&quot;20300&quot; value=&quot;Slide 54 - &amp;quot;Mechanical Energy:   the energy an object gets from its motion.&amp;quot;&quot;/&gt;&lt;property id=&quot;20302&quot; value=&quot;1&quot;/&gt;&lt;property id=&quot;20303&quot; value=&quot;-1&quot;/&gt;&lt;property id=&quot;20307&quot; value=&quot;305&quot;/&gt;&lt;property id=&quot;20309&quot; value=&quot;-1&quot;/&gt;&lt;/object&gt;&lt;object type=&quot;3&quot; unique_id=&quot;10056&quot;&gt;&lt;property id=&quot;20148&quot; value=&quot;5&quot;/&gt;&lt;property id=&quot;20300&quot; value=&quot;Slide 55 - &amp;quot;Offspring – A baby animal or the product of reproduction.&amp;#x0D;&amp;#x0A;&amp;quot;&quot;/&gt;&lt;property id=&quot;20302&quot; value=&quot;1&quot;/&gt;&lt;property id=&quot;20303&quot; value=&quot;-1&quot;/&gt;&lt;property id=&quot;20307&quot; value=&quot;358&quot;/&gt;&lt;property id=&quot;20309&quot; value=&quot;-1&quot;/&gt;&lt;/object&gt;&lt;object type=&quot;3&quot; unique_id=&quot;10057&quot;&gt;&lt;property id=&quot;20148&quot; value=&quot;5&quot;/&gt;&lt;property id=&quot;20300&quot; value=&quot;Slide 57 - &amp;quot;Photosynthesis:   the way in which green plants trap the sun’s energy using it to change carbon dioxide and water &quot;/&gt;&lt;property id=&quot;20302&quot; value=&quot;1&quot;/&gt;&lt;property id=&quot;20303&quot; value=&quot;-1&quot;/&gt;&lt;property id=&quot;20307&quot; value=&quot;306&quot;/&gt;&lt;property id=&quot;20309&quot; value=&quot;-1&quot;/&gt;&lt;/object&gt;&lt;object type=&quot;3&quot; unique_id=&quot;10058&quot;&gt;&lt;property id=&quot;20148&quot; value=&quot;5&quot;/&gt;&lt;property id=&quot;20300&quot; value=&quot;Slide 58 - &amp;quot;Population:   a group of the same kind of living thing in a community.&amp;quot;&quot;/&gt;&lt;property id=&quot;20302&quot; value=&quot;1&quot;/&gt;&lt;property id=&quot;20303&quot; value=&quot;-1&quot;/&gt;&lt;property id=&quot;20307&quot; value=&quot;307&quot;/&gt;&lt;property id=&quot;20309&quot; value=&quot;-1&quot;/&gt;&lt;/object&gt;&lt;object type=&quot;3&quot; unique_id=&quot;10059&quot;&gt;&lt;property id=&quot;20148&quot; value=&quot;5&quot;/&gt;&lt;property id=&quot;20300&quot; value=&quot;Slide 59 - &amp;quot;Predators:   an animal that preys on other animals.&amp;quot;&quot;/&gt;&lt;property id=&quot;20302&quot; value=&quot;1&quot;/&gt;&lt;property id=&quot;20303&quot; value=&quot;-1&quot;/&gt;&lt;property id=&quot;20307&quot; value=&quot;308&quot;/&gt;&lt;property id=&quot;20309&quot; value=&quot;-1&quot;/&gt;&lt;/object&gt;&lt;object type=&quot;3&quot; unique_id=&quot;10060&quot;&gt;&lt;property id=&quot;20148&quot; value=&quot;5&quot;/&gt;&lt;property id=&quot;20300&quot; value=&quot;Slide 61 - &amp;quot;Producers:  a living thing that can use sunlight to make carbohydrates.&amp;quot;&quot;/&gt;&lt;property id=&quot;20302&quot; value=&quot;1&quot;/&gt;&lt;property id=&quot;20303&quot; value=&quot;-1&quot;/&gt;&lt;property id=&quot;20307&quot; value=&quot;309&quot;/&gt;&lt;property id=&quot;20309&quot; value=&quot;-1&quot;/&gt;&lt;/object&gt;&lt;object type=&quot;3&quot; unique_id=&quot;10061&quot;&gt;&lt;property id=&quot;20148&quot; value=&quot;5&quot;/&gt;&lt;property id=&quot;20300&quot; value=&quot;Slide 62 - &amp;quot;Properties:   any trait, characteristic, or essential quality of a living or non-living thing.&amp;quot;&quot;/&gt;&lt;property id=&quot;20302&quot; value=&quot;1&quot;/&gt;&lt;property id=&quot;20303&quot; value=&quot;-1&quot;/&gt;&lt;property id=&quot;20307&quot; value=&quot;310&quot;/&gt;&lt;property id=&quot;20309&quot; value=&quot;-1&quot;/&gt;&lt;/object&gt;&lt;object type=&quot;3&quot; unique_id=&quot;10062&quot;&gt;&lt;property id=&quot;20148&quot; value=&quot;5&quot;/&gt;&lt;property id=&quot;20300&quot; value=&quot;Slide 63 - &amp;quot;Protection:   to cover or shield from danger.&amp;quot;&quot;/&gt;&lt;property id=&quot;20302&quot; value=&quot;1&quot;/&gt;&lt;property id=&quot;20303&quot; value=&quot;-1&quot;/&gt;&lt;property id=&quot;20307&quot; value=&quot;311&quot;/&gt;&lt;property id=&quot;20309&quot; value=&quot;-1&quot;/&gt;&lt;/object&gt;&lt;object type=&quot;3&quot; unique_id=&quot;10063&quot;&gt;&lt;property id=&quot;20148&quot; value=&quot;5&quot;/&gt;&lt;property id=&quot;20300&quot; value=&quot;Slide 64 - &amp;quot;Pulley:   a kind of simple machine.  A wheel that can rotate around a shaft generally with a rope moving around it&quot;/&gt;&lt;property id=&quot;20302&quot; value=&quot;1&quot;/&gt;&lt;property id=&quot;20303&quot; value=&quot;-1&quot;/&gt;&lt;property id=&quot;20307&quot; value=&quot;312&quot;/&gt;&lt;property id=&quot;20309&quot; value=&quot;-1&quot;/&gt;&lt;/object&gt;&lt;object type=&quot;3&quot; unique_id=&quot;10064&quot;&gt;&lt;property id=&quot;20148&quot; value=&quot;5&quot;/&gt;&lt;property id=&quot;20300&quot; value=&quot;Slide 65 - &amp;quot;Pupa:   the third stage of growth of some kinds of insects.&amp;quot;&quot;/&gt;&lt;property id=&quot;20302&quot; value=&quot;1&quot;/&gt;&lt;property id=&quot;20303&quot; value=&quot;-1&quot;/&gt;&lt;property id=&quot;20307&quot; value=&quot;313&quot;/&gt;&lt;property id=&quot;20309&quot; value=&quot;-1&quot;/&gt;&lt;/object&gt;&lt;object type=&quot;3&quot; unique_id=&quot;10065&quot;&gt;&lt;property id=&quot;20148&quot; value=&quot;5&quot;/&gt;&lt;property id=&quot;20300&quot; value=&quot;Slide 66 - &amp;quot;Ramp:   an inclined plane used to move objects to a higher place.&amp;quot;&quot;/&gt;&lt;property id=&quot;20302&quot; value=&quot;1&quot;/&gt;&lt;property id=&quot;20303&quot; value=&quot;-1&quot;/&gt;&lt;property id=&quot;20307&quot; value=&quot;335&quot;/&gt;&lt;property id=&quot;20309&quot; value=&quot;-1&quot;/&gt;&lt;/object&gt;&lt;object type=&quot;3&quot; unique_id=&quot;10066&quot;&gt;&lt;property id=&quot;20148&quot; value=&quot;5&quot;/&gt;&lt;property id=&quot;20300&quot; value=&quot;Slide 67 - &amp;quot;Repel:   to push away.&amp;quot;&quot;/&gt;&lt;property id=&quot;20302&quot; value=&quot;1&quot;/&gt;&lt;property id=&quot;20303&quot; value=&quot;-1&quot;/&gt;&lt;property id=&quot;20307&quot; value=&quot;336&quot;/&gt;&lt;property id=&quot;20309&quot; value=&quot;-1&quot;/&gt;&lt;/object&gt;&lt;object type=&quot;3&quot; unique_id=&quot;10067&quot;&gt;&lt;property id=&quot;20148&quot; value=&quot;5&quot;/&gt;&lt;property id=&quot;20300&quot; value=&quot;Slide 68 - &amp;quot;Roots:   an underground part of a plant.  Roots serve to anchor the plant and absorb water and minerals from the s&quot;/&gt;&lt;property id=&quot;20302&quot; value=&quot;1&quot;/&gt;&lt;property id=&quot;20303&quot; value=&quot;-1&quot;/&gt;&lt;property id=&quot;20307&quot; value=&quot;337&quot;/&gt;&lt;property id=&quot;20309&quot; value=&quot;-1&quot;/&gt;&lt;/object&gt;&lt;object type=&quot;3&quot; unique_id=&quot;10068&quot;&gt;&lt;property id=&quot;20148&quot; value=&quot;5&quot;/&gt;&lt;property id=&quot;20300&quot; value=&quot;Slide 69 - &amp;quot;Runners:   slender creeping stems of a plant that puts forth roots.&amp;quot;&quot;/&gt;&lt;property id=&quot;20302&quot; value=&quot;1&quot;/&gt;&lt;property id=&quot;20303&quot; value=&quot;-1&quot;/&gt;&lt;property id=&quot;20307&quot; value=&quot;338&quot;/&gt;&lt;property id=&quot;20309&quot; value=&quot;-1&quot;/&gt;&lt;/object&gt;&lt;object type=&quot;3&quot; unique_id=&quot;10069&quot;&gt;&lt;property id=&quot;20148&quot; value=&quot;5&quot;/&gt;&lt;property id=&quot;20300&quot; value=&quot;Slide 70 - &amp;quot;Seed:   the part of a flowering plant that will grow into a new plant under the right conditions.&amp;quot;&quot;/&gt;&lt;property id=&quot;20302&quot; value=&quot;1&quot;/&gt;&lt;property id=&quot;20303&quot; value=&quot;-1&quot;/&gt;&lt;property id=&quot;20307&quot; value=&quot;339&quot;/&gt;&lt;property id=&quot;20309&quot; value=&quot;-1&quot;/&gt;&lt;/object&gt;&lt;object type=&quot;3&quot; unique_id=&quot;10070&quot;&gt;&lt;property id=&quot;20148&quot; value=&quot;5&quot;/&gt;&lt;property id=&quot;20300&quot; value=&quot;Slide 71 - &amp;quot;Shelter:   a place that provides cover or protection.&amp;quot;&quot;/&gt;&lt;property id=&quot;20302&quot; value=&quot;1&quot;/&gt;&lt;property id=&quot;20303&quot; value=&quot;-1&quot;/&gt;&lt;property id=&quot;20307&quot; value=&quot;340&quot;/&gt;&lt;property id=&quot;20309&quot; value=&quot;-1&quot;/&gt;&lt;/object&gt;&lt;object type=&quot;3&quot; unique_id=&quot;10071&quot;&gt;&lt;property id=&quot;20148&quot; value=&quot;5&quot;/&gt;&lt;property id=&quot;20300&quot; value=&quot;Slide 72 - &amp;quot;Sound Energy:   energy vibrations that are transmitted through solids, liquids or gases.&amp;quot;&quot;/&gt;&lt;property id=&quot;20302&quot; value=&quot;1&quot;/&gt;&lt;property id=&quot;20303&quot; value=&quot;-1&quot;/&gt;&lt;property id=&quot;20307&quot; value=&quot;341&quot;/&gt;&lt;property id=&quot;20309&quot; value=&quot;-1&quot;/&gt;&lt;/object&gt;&lt;object type=&quot;3&quot; unique_id=&quot;10072&quot;&gt;&lt;property id=&quot;20148&quot; value=&quot;5&quot;/&gt;&lt;property id=&quot;20300&quot; value=&quot;Slide 73 - &amp;quot;Stem:   the main support of a tree, shrub, or other plant, extending above the ground and bearing the leaves, flow&quot;/&gt;&lt;property id=&quot;20302&quot; value=&quot;1&quot;/&gt;&lt;property id=&quot;20303&quot; value=&quot;-1&quot;/&gt;&lt;property id=&quot;20307&quot; value=&quot;342&quot;/&gt;&lt;property id=&quot;20309&quot; value=&quot;-1&quot;/&gt;&lt;/object&gt;&lt;object type=&quot;3&quot; unique_id=&quot;10073&quot;&gt;&lt;property id=&quot;20148&quot; value=&quot;5&quot;/&gt;&lt;property id=&quot;20300&quot; value=&quot;Slide 74 - &amp;quot;Temperature:   the measure of hotness or coldness of an object.&amp;quot;&quot;/&gt;&lt;property id=&quot;20302&quot; value=&quot;1&quot;/&gt;&lt;property id=&quot;20303&quot; value=&quot;-1&quot;/&gt;&lt;property id=&quot;20307&quot; value=&quot;343&quot;/&gt;&lt;property id=&quot;20309&quot; value=&quot;-1&quot;/&gt;&lt;/object&gt;&lt;object type=&quot;3&quot; unique_id=&quot;10074&quot;&gt;&lt;property id=&quot;20148&quot; value=&quot;5&quot;/&gt;&lt;property id=&quot;20300&quot; value=&quot;Slide 75 - &amp;quot;Texture:   the feel or appearance of a surface.&amp;quot;&quot;/&gt;&lt;property id=&quot;20302&quot; value=&quot;1&quot;/&gt;&lt;property id=&quot;20303&quot; value=&quot;-1&quot;/&gt;&lt;property id=&quot;20307&quot; value=&quot;344&quot;/&gt;&lt;property id=&quot;20309&quot; value=&quot;-1&quot;/&gt;&lt;/object&gt;&lt;object type=&quot;3&quot; unique_id=&quot;10075&quot;&gt;&lt;property id=&quot;20148&quot; value=&quot;5&quot;/&gt;&lt;property id=&quot;20300&quot; value=&quot;Slide 76 - &amp;quot;Thrive:   to grow vigorously.&amp;quot;&quot;/&gt;&lt;property id=&quot;20302&quot; value=&quot;1&quot;/&gt;&lt;property id=&quot;20303&quot; value=&quot;-1&quot;/&gt;&lt;property id=&quot;20307&quot; value=&quot;345&quot;/&gt;&lt;property id=&quot;20309&quot; value=&quot;-1&quot;/&gt;&lt;/object&gt;&lt;object type=&quot;3&quot; unique_id=&quot;10076&quot;&gt;&lt;property id=&quot;20148&quot; value=&quot;5&quot;/&gt;&lt;property id=&quot;20300&quot; value=&quot;Slide 77 - &amp;quot;Trait:   a distinguishing feature or genetically determined characteristic or condition.&amp;quot;&quot;/&gt;&lt;property id=&quot;20302&quot; value=&quot;1&quot;/&gt;&lt;property id=&quot;20303&quot; value=&quot;-1&quot;/&gt;&lt;property id=&quot;20307&quot; value=&quot;346&quot;/&gt;&lt;property id=&quot;20309&quot; value=&quot;-1&quot;/&gt;&lt;/object&gt;&lt;object type=&quot;3&quot; unique_id=&quot;10077&quot;&gt;&lt;property id=&quot;20148&quot; value=&quot;5&quot;/&gt;&lt;property id=&quot;20300&quot; value=&quot;Slide 78 - &amp;quot;Tubers:   a fleshy, usually underground stem of a plant, such as the potato, bearing buds from which new potato sh&quot;/&gt;&lt;property id=&quot;20302&quot; value=&quot;1&quot;/&gt;&lt;property id=&quot;20303&quot; value=&quot;-1&quot;/&gt;&lt;property id=&quot;20307&quot; value=&quot;347&quot;/&gt;&lt;property id=&quot;20309&quot; value=&quot;-1&quot;/&gt;&lt;/object&gt;&lt;object type=&quot;3&quot; unique_id=&quot;10078&quot;&gt;&lt;property id=&quot;20148&quot; value=&quot;5&quot;/&gt;&lt;property id=&quot;20300&quot; value=&quot;Slide 79 - &amp;quot;Volume:   the amount of space occupied by a three dimensional object.&amp;quot;&quot;/&gt;&lt;property id=&quot;20302&quot; value=&quot;1&quot;/&gt;&lt;property id=&quot;20303&quot; value=&quot;-1&quot;/&gt;&lt;property id=&quot;20307&quot; value=&quot;348&quot;/&gt;&lt;property id=&quot;20309&quot; value=&quot;-1&quot;/&gt;&lt;/object&gt;&lt;object type=&quot;3&quot; unique_id=&quot;10079&quot;&gt;&lt;property id=&quot;20148&quot; value=&quot;5&quot;/&gt;&lt;property id=&quot;20300&quot; value=&quot;Slide 80 - &amp;quot;Water vapor:   water in the form of gas.&amp;quot;&quot;/&gt;&lt;property id=&quot;20302&quot; value=&quot;1&quot;/&gt;&lt;property id=&quot;20303&quot; value=&quot;-1&quot;/&gt;&lt;property id=&quot;20307&quot; value=&quot;349&quot;/&gt;&lt;property id=&quot;20309&quot; value=&quot;-1&quot;/&gt;&lt;/object&gt;&lt;object type=&quot;3&quot; unique_id=&quot;10080&quot;&gt;&lt;property id=&quot;20148&quot; value=&quot;5&quot;/&gt;&lt;property id=&quot;20300&quot; value=&quot;Slide 81 - &amp;quot;Weight:   the measure of gravitational pull on an object.&amp;quot;&quot;/&gt;&lt;property id=&quot;20302&quot; value=&quot;1&quot;/&gt;&lt;property id=&quot;20303&quot; value=&quot;-1&quot;/&gt;&lt;property id=&quot;20307&quot; value=&quot;350&quot;/&gt;&lt;property id=&quot;20309&quot; value=&quot;-1&quot;/&gt;&lt;/object&gt;&lt;object type=&quot;3&quot; unique_id=&quot;10562&quot;&gt;&lt;property id=&quot;20148&quot; value=&quot;5&quot;/&gt;&lt;property id=&quot;20300&quot; value=&quot;Slide 56 - &amp;quot;Organism – Any living thing that maintains vital life processes.&amp;quot;&quot;/&gt;&lt;property id=&quot;20302&quot; value=&quot;1&quot;/&gt;&lt;property id=&quot;20303&quot; value=&quot;-1&quot;/&gt;&lt;property id=&quot;20304&quot; value=&quot;-1&quot;/&gt;&lt;property id=&quot;20307&quot; value=&quot;359&quot;/&gt;&lt;property id=&quot;20309&quot; value=&quot;-1&quot;/&gt;&lt;/object&gt;&lt;object type=&quot;3&quot; unique_id=&quot;10564&quot;&gt;&lt;property id=&quot;20148&quot; value=&quot;5&quot;/&gt;&lt;property id=&quot;20300&quot; value=&quot;Slide 25 - &amp;quot;Erosion – The process of moving sediment by wind, moving water or ice.&amp;quot;&quot;/&gt;&lt;property id=&quot;20302&quot; value=&quot;1&quot;/&gt;&lt;property id=&quot;20303&quot; value=&quot;-1&quot;/&gt;&lt;property id=&quot;20304&quot; value=&quot;-1&quot;/&gt;&lt;property id=&quot;20307&quot; value=&quot;360&quot;/&gt;&lt;property id=&quot;20309&quot; value=&quot;-1&quot;/&gt;&lt;/object&gt;&lt;object type=&quot;3&quot; unique_id=&quot;10730&quot;&gt;&lt;property id=&quot;20148&quot; value=&quot;5&quot;/&gt;&lt;property id=&quot;20300&quot; value=&quot;Slide 24 - &amp;quot;Environment – All the living and non-living things that surround and affect an organism.&amp;quot;&quot;/&gt;&lt;property id=&quot;20302&quot; value=&quot;1&quot;/&gt;&lt;property id=&quot;20303&quot; value=&quot;-1&quot;/&gt;&lt;property id=&quot;20304&quot; value=&quot;-1&quot;/&gt;&lt;property id=&quot;20307&quot; value=&quot;362&quot;/&gt;&lt;property id=&quot;20309&quot; value=&quot;-1&quot;/&gt;&lt;/object&gt;&lt;object type=&quot;3&quot; unique_id=&quot;10731&quot;&gt;&lt;property id=&quot;20148&quot; value=&quot;5&quot;/&gt;&lt;property id=&quot;20300&quot; value=&quot;Slide 60 - &amp;quot;Precipitation – Water that falls from the air to earth.&amp;quot;&quot;/&gt;&lt;property id=&quot;20302&quot; value=&quot;1&quot;/&gt;&lt;property id=&quot;20303&quot; value=&quot;-1&quot;/&gt;&lt;property id=&quot;20304&quot; value=&quot;-1&quot;/&gt;&lt;property id=&quot;20307&quot; value=&quot;361&quot;/&gt;&lt;property id=&quot;20309&quot; value=&quot;-1&quot;/&gt;&lt;/object&gt;&lt;/object&gt;&lt;object type=&quot;8&quot; unique_id=&quot;10081&quot;&gt;&lt;/object&gt;&lt;/object&gt;&lt;/database&gt;"/>
</p:tagLst>
</file>

<file path=ppt/tags/tag10.xml><?xml version="1.0" encoding="utf-8"?>
<p:tagLst xmlns:a="http://schemas.openxmlformats.org/drawingml/2006/main" xmlns:r="http://schemas.openxmlformats.org/officeDocument/2006/relationships" xmlns:p="http://schemas.openxmlformats.org/presentationml/2006/main">
  <p:tag name="PPSNARRATION" val="9,1236253780,C:\Documents and Settings\michael doyle\My Documents\My Adobe Presentations\4th Grade Vocab\pp+4th+vocab+2007+updated.ppc"/>
</p:tagLst>
</file>

<file path=ppt/tags/tag11.xml><?xml version="1.0" encoding="utf-8"?>
<p:tagLst xmlns:a="http://schemas.openxmlformats.org/drawingml/2006/main" xmlns:r="http://schemas.openxmlformats.org/officeDocument/2006/relationships" xmlns:p="http://schemas.openxmlformats.org/presentationml/2006/main">
  <p:tag name="PPSNARRATION" val="10,1236253780,C:\Documents and Settings\michael doyle\My Documents\My Adobe Presentations\4th Grade Vocab\pp+4th+vocab+2007+updated.ppc"/>
</p:tagLst>
</file>

<file path=ppt/tags/tag12.xml><?xml version="1.0" encoding="utf-8"?>
<p:tagLst xmlns:a="http://schemas.openxmlformats.org/drawingml/2006/main" xmlns:r="http://schemas.openxmlformats.org/officeDocument/2006/relationships" xmlns:p="http://schemas.openxmlformats.org/presentationml/2006/main">
  <p:tag name="PPSNARRATION" val="11,1236253780,C:\Documents and Settings\michael doyle\My Documents\My Adobe Presentations\4th Grade Vocab\pp+4th+vocab+2007+updated.ppc"/>
</p:tagLst>
</file>

<file path=ppt/tags/tag13.xml><?xml version="1.0" encoding="utf-8"?>
<p:tagLst xmlns:a="http://schemas.openxmlformats.org/drawingml/2006/main" xmlns:r="http://schemas.openxmlformats.org/officeDocument/2006/relationships" xmlns:p="http://schemas.openxmlformats.org/presentationml/2006/main">
  <p:tag name="PPSNARRATION" val="12,1236253780,C:\Documents and Settings\michael doyle\My Documents\My Adobe Presentations\4th Grade Vocab\pp+4th+vocab+2007+updated.ppc"/>
</p:tagLst>
</file>

<file path=ppt/tags/tag14.xml><?xml version="1.0" encoding="utf-8"?>
<p:tagLst xmlns:a="http://schemas.openxmlformats.org/drawingml/2006/main" xmlns:r="http://schemas.openxmlformats.org/officeDocument/2006/relationships" xmlns:p="http://schemas.openxmlformats.org/presentationml/2006/main">
  <p:tag name="PPSNARRATION" val="13,1236253780,C:\Documents and Settings\michael doyle\My Documents\My Adobe Presentations\4th Grade Vocab\pp+4th+vocab+2007+updated.ppc"/>
</p:tagLst>
</file>

<file path=ppt/tags/tag15.xml><?xml version="1.0" encoding="utf-8"?>
<p:tagLst xmlns:a="http://schemas.openxmlformats.org/drawingml/2006/main" xmlns:r="http://schemas.openxmlformats.org/officeDocument/2006/relationships" xmlns:p="http://schemas.openxmlformats.org/presentationml/2006/main">
  <p:tag name="PPSNARRATION" val="14,1236253780,C:\Documents and Settings\michael doyle\My Documents\My Adobe Presentations\4th Grade Vocab\pp+4th+vocab+2007+updated.ppc"/>
</p:tagLst>
</file>

<file path=ppt/tags/tag16.xml><?xml version="1.0" encoding="utf-8"?>
<p:tagLst xmlns:a="http://schemas.openxmlformats.org/drawingml/2006/main" xmlns:r="http://schemas.openxmlformats.org/officeDocument/2006/relationships" xmlns:p="http://schemas.openxmlformats.org/presentationml/2006/main">
  <p:tag name="PPSNARRATION" val="15,1236253780,C:\Documents and Settings\michael doyle\My Documents\My Adobe Presentations\4th Grade Vocab\pp+4th+vocab+2007+updated.ppc"/>
</p:tagLst>
</file>

<file path=ppt/tags/tag17.xml><?xml version="1.0" encoding="utf-8"?>
<p:tagLst xmlns:a="http://schemas.openxmlformats.org/drawingml/2006/main" xmlns:r="http://schemas.openxmlformats.org/officeDocument/2006/relationships" xmlns:p="http://schemas.openxmlformats.org/presentationml/2006/main">
  <p:tag name="PPSNARRATION" val="16,1236253780,C:\Documents and Settings\michael doyle\My Documents\My Adobe Presentations\4th Grade Vocab\pp+4th+vocab+2007+updated.ppc"/>
</p:tagLst>
</file>

<file path=ppt/tags/tag18.xml><?xml version="1.0" encoding="utf-8"?>
<p:tagLst xmlns:a="http://schemas.openxmlformats.org/drawingml/2006/main" xmlns:r="http://schemas.openxmlformats.org/officeDocument/2006/relationships" xmlns:p="http://schemas.openxmlformats.org/presentationml/2006/main">
  <p:tag name="PPSNARRATION" val="17,1236253780,C:\Documents and Settings\michael doyle\My Documents\My Adobe Presentations\4th Grade Vocab\pp+4th+vocab+2007+updated.ppc"/>
</p:tagLst>
</file>

<file path=ppt/tags/tag19.xml><?xml version="1.0" encoding="utf-8"?>
<p:tagLst xmlns:a="http://schemas.openxmlformats.org/drawingml/2006/main" xmlns:r="http://schemas.openxmlformats.org/officeDocument/2006/relationships" xmlns:p="http://schemas.openxmlformats.org/presentationml/2006/main">
  <p:tag name="PPSNARRATION" val="18,1236253780,C:\Documents and Settings\michael doyle\My Documents\My Adobe Presentations\4th Grade Vocab\pp+4th+vocab+2007+updated.ppc"/>
</p:tagLst>
</file>

<file path=ppt/tags/tag2.xml><?xml version="1.0" encoding="utf-8"?>
<p:tagLst xmlns:a="http://schemas.openxmlformats.org/drawingml/2006/main" xmlns:r="http://schemas.openxmlformats.org/officeDocument/2006/relationships" xmlns:p="http://schemas.openxmlformats.org/presentationml/2006/main">
  <p:tag name="PPSNARRATION" val="1,1236253780,C:\Documents and Settings\michael doyle\My Documents\My Adobe Presentations\4th Grade Vocab\pp+4th+vocab+2007+updated.ppc"/>
</p:tagLst>
</file>

<file path=ppt/tags/tag20.xml><?xml version="1.0" encoding="utf-8"?>
<p:tagLst xmlns:a="http://schemas.openxmlformats.org/drawingml/2006/main" xmlns:r="http://schemas.openxmlformats.org/officeDocument/2006/relationships" xmlns:p="http://schemas.openxmlformats.org/presentationml/2006/main">
  <p:tag name="PPSNARRATION" val="19,1236253780,C:\Documents and Settings\michael doyle\My Documents\My Adobe Presentations\4th Grade Vocab\pp+4th+vocab+2007+updated.ppc"/>
</p:tagLst>
</file>

<file path=ppt/tags/tag21.xml><?xml version="1.0" encoding="utf-8"?>
<p:tagLst xmlns:a="http://schemas.openxmlformats.org/drawingml/2006/main" xmlns:r="http://schemas.openxmlformats.org/officeDocument/2006/relationships" xmlns:p="http://schemas.openxmlformats.org/presentationml/2006/main">
  <p:tag name="PPSNARRATION" val="20,1236253780,C:\Documents and Settings\michael doyle\My Documents\My Adobe Presentations\4th Grade Vocab\pp+4th+vocab+2007+updated.ppc"/>
</p:tagLst>
</file>

<file path=ppt/tags/tag22.xml><?xml version="1.0" encoding="utf-8"?>
<p:tagLst xmlns:a="http://schemas.openxmlformats.org/drawingml/2006/main" xmlns:r="http://schemas.openxmlformats.org/officeDocument/2006/relationships" xmlns:p="http://schemas.openxmlformats.org/presentationml/2006/main">
  <p:tag name="PPSNARRATION" val="21,1236253780,C:\Documents and Settings\michael doyle\My Documents\My Adobe Presentations\4th Grade Vocab\pp+4th+vocab+2007+updated.ppc"/>
</p:tagLst>
</file>

<file path=ppt/tags/tag23.xml><?xml version="1.0" encoding="utf-8"?>
<p:tagLst xmlns:a="http://schemas.openxmlformats.org/drawingml/2006/main" xmlns:r="http://schemas.openxmlformats.org/officeDocument/2006/relationships" xmlns:p="http://schemas.openxmlformats.org/presentationml/2006/main">
  <p:tag name="PPSNARRATION" val="22,1236253780,C:\Documents and Settings\michael doyle\My Documents\My Adobe Presentations\4th Grade Vocab\pp+4th+vocab+2007+updated.ppc"/>
</p:tagLst>
</file>

<file path=ppt/tags/tag24.xml><?xml version="1.0" encoding="utf-8"?>
<p:tagLst xmlns:a="http://schemas.openxmlformats.org/drawingml/2006/main" xmlns:r="http://schemas.openxmlformats.org/officeDocument/2006/relationships" xmlns:p="http://schemas.openxmlformats.org/presentationml/2006/main">
  <p:tag name="PPSNARRATION" val="23,1236253780,C:\Documents and Settings\michael doyle\My Documents\My Adobe Presentations\4th Grade Vocab\pp+4th+vocab+2007+updated.ppc"/>
</p:tagLst>
</file>

<file path=ppt/tags/tag25.xml><?xml version="1.0" encoding="utf-8"?>
<p:tagLst xmlns:a="http://schemas.openxmlformats.org/drawingml/2006/main" xmlns:r="http://schemas.openxmlformats.org/officeDocument/2006/relationships" xmlns:p="http://schemas.openxmlformats.org/presentationml/2006/main">
  <p:tag name="PPSNARRATION" val="78,1236253780,C:\Documents and Settings\michael doyle\My Documents\My Adobe Presentations\4th Grade Vocab\pp+4th+vocab+2007+updated.ppc"/>
</p:tagLst>
</file>

<file path=ppt/tags/tag26.xml><?xml version="1.0" encoding="utf-8"?>
<p:tagLst xmlns:a="http://schemas.openxmlformats.org/drawingml/2006/main" xmlns:r="http://schemas.openxmlformats.org/officeDocument/2006/relationships" xmlns:p="http://schemas.openxmlformats.org/presentationml/2006/main">
  <p:tag name="PPSNARRATION" val="77,1236253780,C:\Documents and Settings\michael doyle\My Documents\My Adobe Presentations\4th Grade Vocab\pp+4th+vocab+2007+updated.ppc"/>
</p:tagLst>
</file>

<file path=ppt/tags/tag27.xml><?xml version="1.0" encoding="utf-8"?>
<p:tagLst xmlns:a="http://schemas.openxmlformats.org/drawingml/2006/main" xmlns:r="http://schemas.openxmlformats.org/officeDocument/2006/relationships" xmlns:p="http://schemas.openxmlformats.org/presentationml/2006/main">
  <p:tag name="PPSNARRATION" val="24,1236253780,C:\Documents and Settings\michael doyle\My Documents\My Adobe Presentations\4th Grade Vocab\pp+4th+vocab+2007+updated.ppc"/>
</p:tagLst>
</file>

<file path=ppt/tags/tag28.xml><?xml version="1.0" encoding="utf-8"?>
<p:tagLst xmlns:a="http://schemas.openxmlformats.org/drawingml/2006/main" xmlns:r="http://schemas.openxmlformats.org/officeDocument/2006/relationships" xmlns:p="http://schemas.openxmlformats.org/presentationml/2006/main">
  <p:tag name="PPSNARRATION" val="25,1236253780,C:\Documents and Settings\michael doyle\My Documents\My Adobe Presentations\4th Grade Vocab\pp+4th+vocab+2007+updated.ppc"/>
</p:tagLst>
</file>

<file path=ppt/tags/tag29.xml><?xml version="1.0" encoding="utf-8"?>
<p:tagLst xmlns:a="http://schemas.openxmlformats.org/drawingml/2006/main" xmlns:r="http://schemas.openxmlformats.org/officeDocument/2006/relationships" xmlns:p="http://schemas.openxmlformats.org/presentationml/2006/main">
  <p:tag name="PPSNARRATION" val="26,1236253780,C:\Documents and Settings\michael doyle\My Documents\My Adobe Presentations\4th Grade Vocab\pp+4th+vocab+2007+updated.ppc"/>
</p:tagLst>
</file>

<file path=ppt/tags/tag3.xml><?xml version="1.0" encoding="utf-8"?>
<p:tagLst xmlns:a="http://schemas.openxmlformats.org/drawingml/2006/main" xmlns:r="http://schemas.openxmlformats.org/officeDocument/2006/relationships" xmlns:p="http://schemas.openxmlformats.org/presentationml/2006/main">
  <p:tag name="PPSNARRATION" val="2,1236253780,C:\Documents and Settings\michael doyle\My Documents\My Adobe Presentations\4th Grade Vocab\pp+4th+vocab+2007+updated.ppc"/>
</p:tagLst>
</file>

<file path=ppt/tags/tag30.xml><?xml version="1.0" encoding="utf-8"?>
<p:tagLst xmlns:a="http://schemas.openxmlformats.org/drawingml/2006/main" xmlns:r="http://schemas.openxmlformats.org/officeDocument/2006/relationships" xmlns:p="http://schemas.openxmlformats.org/presentationml/2006/main">
  <p:tag name="PPSNARRATION" val="27,1236253780,C:\Documents and Settings\michael doyle\My Documents\My Adobe Presentations\4th Grade Vocab\pp+4th+vocab+2007+updated.ppc"/>
</p:tagLst>
</file>

<file path=ppt/tags/tag31.xml><?xml version="1.0" encoding="utf-8"?>
<p:tagLst xmlns:a="http://schemas.openxmlformats.org/drawingml/2006/main" xmlns:r="http://schemas.openxmlformats.org/officeDocument/2006/relationships" xmlns:p="http://schemas.openxmlformats.org/presentationml/2006/main">
  <p:tag name="PPSNARRATION" val="28,1236253780,C:\Documents and Settings\michael doyle\My Documents\My Adobe Presentations\4th Grade Vocab\pp+4th+vocab+2007+updated.ppc"/>
</p:tagLst>
</file>

<file path=ppt/tags/tag32.xml><?xml version="1.0" encoding="utf-8"?>
<p:tagLst xmlns:a="http://schemas.openxmlformats.org/drawingml/2006/main" xmlns:r="http://schemas.openxmlformats.org/officeDocument/2006/relationships" xmlns:p="http://schemas.openxmlformats.org/presentationml/2006/main">
  <p:tag name="PPSNARRATION" val="29,1236253780,C:\Documents and Settings\michael doyle\My Documents\My Adobe Presentations\4th Grade Vocab\pp+4th+vocab+2007+updated.ppc"/>
</p:tagLst>
</file>

<file path=ppt/tags/tag33.xml><?xml version="1.0" encoding="utf-8"?>
<p:tagLst xmlns:a="http://schemas.openxmlformats.org/drawingml/2006/main" xmlns:r="http://schemas.openxmlformats.org/officeDocument/2006/relationships" xmlns:p="http://schemas.openxmlformats.org/presentationml/2006/main">
  <p:tag name="PPSNARRATION" val="30,1236253780,C:\Documents and Settings\michael doyle\My Documents\My Adobe Presentations\4th Grade Vocab\pp+4th+vocab+2007+updated.ppc"/>
</p:tagLst>
</file>

<file path=ppt/tags/tag34.xml><?xml version="1.0" encoding="utf-8"?>
<p:tagLst xmlns:a="http://schemas.openxmlformats.org/drawingml/2006/main" xmlns:r="http://schemas.openxmlformats.org/officeDocument/2006/relationships" xmlns:p="http://schemas.openxmlformats.org/presentationml/2006/main">
  <p:tag name="PPSNARRATION" val="31,1236253780,C:\Documents and Settings\michael doyle\My Documents\My Adobe Presentations\4th Grade Vocab\pp+4th+vocab+2007+updated.ppc"/>
</p:tagLst>
</file>

<file path=ppt/tags/tag35.xml><?xml version="1.0" encoding="utf-8"?>
<p:tagLst xmlns:a="http://schemas.openxmlformats.org/drawingml/2006/main" xmlns:r="http://schemas.openxmlformats.org/officeDocument/2006/relationships" xmlns:p="http://schemas.openxmlformats.org/presentationml/2006/main">
  <p:tag name="PPSNARRATION" val="32,1236253780,C:\Documents and Settings\michael doyle\My Documents\My Adobe Presentations\4th Grade Vocab\pp+4th+vocab+2007+updated.ppc"/>
</p:tagLst>
</file>

<file path=ppt/tags/tag36.xml><?xml version="1.0" encoding="utf-8"?>
<p:tagLst xmlns:a="http://schemas.openxmlformats.org/drawingml/2006/main" xmlns:r="http://schemas.openxmlformats.org/officeDocument/2006/relationships" xmlns:p="http://schemas.openxmlformats.org/presentationml/2006/main">
  <p:tag name="PPSNARRATION" val="33,1236253780,C:\Documents and Settings\michael doyle\My Documents\My Adobe Presentations\4th Grade Vocab\pp+4th+vocab+2007+updated.ppc"/>
</p:tagLst>
</file>

<file path=ppt/tags/tag37.xml><?xml version="1.0" encoding="utf-8"?>
<p:tagLst xmlns:a="http://schemas.openxmlformats.org/drawingml/2006/main" xmlns:r="http://schemas.openxmlformats.org/officeDocument/2006/relationships" xmlns:p="http://schemas.openxmlformats.org/presentationml/2006/main">
  <p:tag name="PPSNARRATION" val="34,1236253780,C:\Documents and Settings\michael doyle\My Documents\My Adobe Presentations\4th Grade Vocab\pp+4th+vocab+2007+updated.ppc"/>
</p:tagLst>
</file>

<file path=ppt/tags/tag38.xml><?xml version="1.0" encoding="utf-8"?>
<p:tagLst xmlns:a="http://schemas.openxmlformats.org/drawingml/2006/main" xmlns:r="http://schemas.openxmlformats.org/officeDocument/2006/relationships" xmlns:p="http://schemas.openxmlformats.org/presentationml/2006/main">
  <p:tag name="PPSNARRATION" val="35,1236253780,C:\Documents and Settings\michael doyle\My Documents\My Adobe Presentations\4th Grade Vocab\pp+4th+vocab+2007+updated.ppc"/>
</p:tagLst>
</file>

<file path=ppt/tags/tag39.xml><?xml version="1.0" encoding="utf-8"?>
<p:tagLst xmlns:a="http://schemas.openxmlformats.org/drawingml/2006/main" xmlns:r="http://schemas.openxmlformats.org/officeDocument/2006/relationships" xmlns:p="http://schemas.openxmlformats.org/presentationml/2006/main">
  <p:tag name="PPSNARRATION" val="36,1236253780,C:\Documents and Settings\michael doyle\My Documents\My Adobe Presentations\4th Grade Vocab\pp+4th+vocab+2007+updated.ppc"/>
</p:tagLst>
</file>

<file path=ppt/tags/tag4.xml><?xml version="1.0" encoding="utf-8"?>
<p:tagLst xmlns:a="http://schemas.openxmlformats.org/drawingml/2006/main" xmlns:r="http://schemas.openxmlformats.org/officeDocument/2006/relationships" xmlns:p="http://schemas.openxmlformats.org/presentationml/2006/main">
  <p:tag name="PPSNARRATION" val="3,1236253780,C:\Documents and Settings\michael doyle\My Documents\My Adobe Presentations\4th Grade Vocab\pp+4th+vocab+2007+updated.ppc"/>
</p:tagLst>
</file>

<file path=ppt/tags/tag40.xml><?xml version="1.0" encoding="utf-8"?>
<p:tagLst xmlns:a="http://schemas.openxmlformats.org/drawingml/2006/main" xmlns:r="http://schemas.openxmlformats.org/officeDocument/2006/relationships" xmlns:p="http://schemas.openxmlformats.org/presentationml/2006/main">
  <p:tag name="PPSNARRATION" val="37,1236253780,C:\Documents and Settings\michael doyle\My Documents\My Adobe Presentations\4th Grade Vocab\pp+4th+vocab+2007+updated.ppc"/>
</p:tagLst>
</file>

<file path=ppt/tags/tag41.xml><?xml version="1.0" encoding="utf-8"?>
<p:tagLst xmlns:a="http://schemas.openxmlformats.org/drawingml/2006/main" xmlns:r="http://schemas.openxmlformats.org/officeDocument/2006/relationships" xmlns:p="http://schemas.openxmlformats.org/presentationml/2006/main">
  <p:tag name="PPSNARRATION" val="38,1236253780,C:\Documents and Settings\michael doyle\My Documents\My Adobe Presentations\4th Grade Vocab\pp+4th+vocab+2007+updated.ppc"/>
</p:tagLst>
</file>

<file path=ppt/tags/tag42.xml><?xml version="1.0" encoding="utf-8"?>
<p:tagLst xmlns:a="http://schemas.openxmlformats.org/drawingml/2006/main" xmlns:r="http://schemas.openxmlformats.org/officeDocument/2006/relationships" xmlns:p="http://schemas.openxmlformats.org/presentationml/2006/main">
  <p:tag name="PPSNARRATION" val="39,1236253780,C:\Documents and Settings\michael doyle\My Documents\My Adobe Presentations\4th Grade Vocab\pp+4th+vocab+2007+updated.ppc"/>
</p:tagLst>
</file>

<file path=ppt/tags/tag43.xml><?xml version="1.0" encoding="utf-8"?>
<p:tagLst xmlns:a="http://schemas.openxmlformats.org/drawingml/2006/main" xmlns:r="http://schemas.openxmlformats.org/officeDocument/2006/relationships" xmlns:p="http://schemas.openxmlformats.org/presentationml/2006/main">
  <p:tag name="PPSNARRATION" val="40,1236253780,C:\Documents and Settings\michael doyle\My Documents\My Adobe Presentations\4th Grade Vocab\pp+4th+vocab+2007+updated.ppc"/>
</p:tagLst>
</file>

<file path=ppt/tags/tag44.xml><?xml version="1.0" encoding="utf-8"?>
<p:tagLst xmlns:a="http://schemas.openxmlformats.org/drawingml/2006/main" xmlns:r="http://schemas.openxmlformats.org/officeDocument/2006/relationships" xmlns:p="http://schemas.openxmlformats.org/presentationml/2006/main">
  <p:tag name="PPSNARRATION" val="41,1236253780,C:\Documents and Settings\michael doyle\My Documents\My Adobe Presentations\4th Grade Vocab\pp+4th+vocab+2007+updated.ppc"/>
</p:tagLst>
</file>

<file path=ppt/tags/tag45.xml><?xml version="1.0" encoding="utf-8"?>
<p:tagLst xmlns:a="http://schemas.openxmlformats.org/drawingml/2006/main" xmlns:r="http://schemas.openxmlformats.org/officeDocument/2006/relationships" xmlns:p="http://schemas.openxmlformats.org/presentationml/2006/main">
  <p:tag name="PPSNARRATION" val="42,1236253780,C:\Documents and Settings\michael doyle\My Documents\My Adobe Presentations\4th Grade Vocab\pp+4th+vocab+2007+updated.ppc"/>
</p:tagLst>
</file>

<file path=ppt/tags/tag46.xml><?xml version="1.0" encoding="utf-8"?>
<p:tagLst xmlns:a="http://schemas.openxmlformats.org/drawingml/2006/main" xmlns:r="http://schemas.openxmlformats.org/officeDocument/2006/relationships" xmlns:p="http://schemas.openxmlformats.org/presentationml/2006/main">
  <p:tag name="PPSNARRATION" val="43,1236253780,C:\Documents and Settings\michael doyle\My Documents\My Adobe Presentations\4th Grade Vocab\pp+4th+vocab+2007+updated.ppc"/>
</p:tagLst>
</file>

<file path=ppt/tags/tag47.xml><?xml version="1.0" encoding="utf-8"?>
<p:tagLst xmlns:a="http://schemas.openxmlformats.org/drawingml/2006/main" xmlns:r="http://schemas.openxmlformats.org/officeDocument/2006/relationships" xmlns:p="http://schemas.openxmlformats.org/presentationml/2006/main">
  <p:tag name="PPSNARRATION" val="44,1236253780,C:\Documents and Settings\michael doyle\My Documents\My Adobe Presentations\4th Grade Vocab\pp+4th+vocab+2007+updated.ppc"/>
</p:tagLst>
</file>

<file path=ppt/tags/tag48.xml><?xml version="1.0" encoding="utf-8"?>
<p:tagLst xmlns:a="http://schemas.openxmlformats.org/drawingml/2006/main" xmlns:r="http://schemas.openxmlformats.org/officeDocument/2006/relationships" xmlns:p="http://schemas.openxmlformats.org/presentationml/2006/main">
  <p:tag name="PPSNARRATION" val="45,1236253780,C:\Documents and Settings\michael doyle\My Documents\My Adobe Presentations\4th Grade Vocab\pp+4th+vocab+2007+updated.ppc"/>
</p:tagLst>
</file>

<file path=ppt/tags/tag49.xml><?xml version="1.0" encoding="utf-8"?>
<p:tagLst xmlns:a="http://schemas.openxmlformats.org/drawingml/2006/main" xmlns:r="http://schemas.openxmlformats.org/officeDocument/2006/relationships" xmlns:p="http://schemas.openxmlformats.org/presentationml/2006/main">
  <p:tag name="PPSNARRATION" val="46,1236253780,C:\Documents and Settings\michael doyle\My Documents\My Adobe Presentations\4th Grade Vocab\pp+4th+vocab+2007+updated.ppc"/>
</p:tagLst>
</file>

<file path=ppt/tags/tag5.xml><?xml version="1.0" encoding="utf-8"?>
<p:tagLst xmlns:a="http://schemas.openxmlformats.org/drawingml/2006/main" xmlns:r="http://schemas.openxmlformats.org/officeDocument/2006/relationships" xmlns:p="http://schemas.openxmlformats.org/presentationml/2006/main">
  <p:tag name="PPSNARRATION" val="4,1236253780,C:\Documents and Settings\michael doyle\My Documents\My Adobe Presentations\4th Grade Vocab\pp+4th+vocab+2007+updated.ppc"/>
</p:tagLst>
</file>

<file path=ppt/tags/tag50.xml><?xml version="1.0" encoding="utf-8"?>
<p:tagLst xmlns:a="http://schemas.openxmlformats.org/drawingml/2006/main" xmlns:r="http://schemas.openxmlformats.org/officeDocument/2006/relationships" xmlns:p="http://schemas.openxmlformats.org/presentationml/2006/main">
  <p:tag name="PPSNARRATION" val="47,1236253780,C:\Documents and Settings\michael doyle\My Documents\My Adobe Presentations\4th Grade Vocab\pp+4th+vocab+2007+updated.ppc"/>
</p:tagLst>
</file>

<file path=ppt/tags/tag51.xml><?xml version="1.0" encoding="utf-8"?>
<p:tagLst xmlns:a="http://schemas.openxmlformats.org/drawingml/2006/main" xmlns:r="http://schemas.openxmlformats.org/officeDocument/2006/relationships" xmlns:p="http://schemas.openxmlformats.org/presentationml/2006/main">
  <p:tag name="PPSNARRATION" val="48,1236253780,C:\Documents and Settings\michael doyle\My Documents\My Adobe Presentations\4th Grade Vocab\pp+4th+vocab+2007+updated.ppc"/>
</p:tagLst>
</file>

<file path=ppt/tags/tag52.xml><?xml version="1.0" encoding="utf-8"?>
<p:tagLst xmlns:a="http://schemas.openxmlformats.org/drawingml/2006/main" xmlns:r="http://schemas.openxmlformats.org/officeDocument/2006/relationships" xmlns:p="http://schemas.openxmlformats.org/presentationml/2006/main">
  <p:tag name="PPSNARRATION" val="49,1236253780,C:\Documents and Settings\michael doyle\My Documents\My Adobe Presentations\4th Grade Vocab\pp+4th+vocab+2007+updated.ppc"/>
</p:tagLst>
</file>

<file path=ppt/tags/tag53.xml><?xml version="1.0" encoding="utf-8"?>
<p:tagLst xmlns:a="http://schemas.openxmlformats.org/drawingml/2006/main" xmlns:r="http://schemas.openxmlformats.org/officeDocument/2006/relationships" xmlns:p="http://schemas.openxmlformats.org/presentationml/2006/main">
  <p:tag name="PPSNARRATION" val="50,1236253780,C:\Documents and Settings\michael doyle\My Documents\My Adobe Presentations\4th Grade Vocab\pp+4th+vocab+2007+updated.ppc"/>
</p:tagLst>
</file>

<file path=ppt/tags/tag54.xml><?xml version="1.0" encoding="utf-8"?>
<p:tagLst xmlns:a="http://schemas.openxmlformats.org/drawingml/2006/main" xmlns:r="http://schemas.openxmlformats.org/officeDocument/2006/relationships" xmlns:p="http://schemas.openxmlformats.org/presentationml/2006/main">
  <p:tag name="PPSNARRATION" val="51,1236253780,C:\Documents and Settings\michael doyle\My Documents\My Adobe Presentations\4th Grade Vocab\pp+4th+vocab+2007+updated.ppc"/>
</p:tagLst>
</file>

<file path=ppt/tags/tag55.xml><?xml version="1.0" encoding="utf-8"?>
<p:tagLst xmlns:a="http://schemas.openxmlformats.org/drawingml/2006/main" xmlns:r="http://schemas.openxmlformats.org/officeDocument/2006/relationships" xmlns:p="http://schemas.openxmlformats.org/presentationml/2006/main">
  <p:tag name="PPSNARRATION" val="52,1236253780,C:\Documents and Settings\michael doyle\My Documents\My Adobe Presentations\4th Grade Vocab\pp+4th+vocab+2007+updated.ppc"/>
</p:tagLst>
</file>

<file path=ppt/tags/tag56.xml><?xml version="1.0" encoding="utf-8"?>
<p:tagLst xmlns:a="http://schemas.openxmlformats.org/drawingml/2006/main" xmlns:r="http://schemas.openxmlformats.org/officeDocument/2006/relationships" xmlns:p="http://schemas.openxmlformats.org/presentationml/2006/main">
  <p:tag name="PPSNARRATION" val="79,1236253780,C:\Documents and Settings\michael doyle\My Documents\My Adobe Presentations\4th Grade Vocab\pp+4th+vocab+2007+updated.ppc"/>
</p:tagLst>
</file>

<file path=ppt/tags/tag57.xml><?xml version="1.0" encoding="utf-8"?>
<p:tagLst xmlns:a="http://schemas.openxmlformats.org/drawingml/2006/main" xmlns:r="http://schemas.openxmlformats.org/officeDocument/2006/relationships" xmlns:p="http://schemas.openxmlformats.org/presentationml/2006/main">
  <p:tag name="PPSNARRATION" val="80,1236253780,C:\Documents and Settings\michael doyle\My Documents\My Adobe Presentations\4th Grade Vocab\pp+4th+vocab+2007+updated.ppc"/>
</p:tagLst>
</file>

<file path=ppt/tags/tag58.xml><?xml version="1.0" encoding="utf-8"?>
<p:tagLst xmlns:a="http://schemas.openxmlformats.org/drawingml/2006/main" xmlns:r="http://schemas.openxmlformats.org/officeDocument/2006/relationships" xmlns:p="http://schemas.openxmlformats.org/presentationml/2006/main">
  <p:tag name="PPSNARRATION" val="53,1236253780,C:\Documents and Settings\michael doyle\My Documents\My Adobe Presentations\4th Grade Vocab\pp+4th+vocab+2007+updated.ppc"/>
</p:tagLst>
</file>

<file path=ppt/tags/tag59.xml><?xml version="1.0" encoding="utf-8"?>
<p:tagLst xmlns:a="http://schemas.openxmlformats.org/drawingml/2006/main" xmlns:r="http://schemas.openxmlformats.org/officeDocument/2006/relationships" xmlns:p="http://schemas.openxmlformats.org/presentationml/2006/main">
  <p:tag name="PPSNARRATION" val="54,1236253780,C:\Documents and Settings\michael doyle\My Documents\My Adobe Presentations\4th Grade Vocab\pp+4th+vocab+2007+updated.ppc"/>
</p:tagLst>
</file>

<file path=ppt/tags/tag6.xml><?xml version="1.0" encoding="utf-8"?>
<p:tagLst xmlns:a="http://schemas.openxmlformats.org/drawingml/2006/main" xmlns:r="http://schemas.openxmlformats.org/officeDocument/2006/relationships" xmlns:p="http://schemas.openxmlformats.org/presentationml/2006/main">
  <p:tag name="PPSNARRATION" val="5,1236253780,C:\Documents and Settings\michael doyle\My Documents\My Adobe Presentations\4th Grade Vocab\pp+4th+vocab+2007+updated.ppc"/>
</p:tagLst>
</file>

<file path=ppt/tags/tag60.xml><?xml version="1.0" encoding="utf-8"?>
<p:tagLst xmlns:a="http://schemas.openxmlformats.org/drawingml/2006/main" xmlns:r="http://schemas.openxmlformats.org/officeDocument/2006/relationships" xmlns:p="http://schemas.openxmlformats.org/presentationml/2006/main">
  <p:tag name="PPSNARRATION" val="55,1236253780,C:\Documents and Settings\michael doyle\My Documents\My Adobe Presentations\4th Grade Vocab\pp+4th+vocab+2007+updated.ppc"/>
</p:tagLst>
</file>

<file path=ppt/tags/tag61.xml><?xml version="1.0" encoding="utf-8"?>
<p:tagLst xmlns:a="http://schemas.openxmlformats.org/drawingml/2006/main" xmlns:r="http://schemas.openxmlformats.org/officeDocument/2006/relationships" xmlns:p="http://schemas.openxmlformats.org/presentationml/2006/main">
  <p:tag name="PPSNARRATION" val="81,1236253780,C:\Documents and Settings\michael doyle\My Documents\My Adobe Presentations\4th Grade Vocab\pp+4th+vocab+2007+updated.ppc"/>
</p:tagLst>
</file>

<file path=ppt/tags/tag62.xml><?xml version="1.0" encoding="utf-8"?>
<p:tagLst xmlns:a="http://schemas.openxmlformats.org/drawingml/2006/main" xmlns:r="http://schemas.openxmlformats.org/officeDocument/2006/relationships" xmlns:p="http://schemas.openxmlformats.org/presentationml/2006/main">
  <p:tag name="PPSNARRATION" val="56,1236253780,C:\Documents and Settings\michael doyle\My Documents\My Adobe Presentations\4th Grade Vocab\pp+4th+vocab+2007+updated.ppc"/>
</p:tagLst>
</file>

<file path=ppt/tags/tag63.xml><?xml version="1.0" encoding="utf-8"?>
<p:tagLst xmlns:a="http://schemas.openxmlformats.org/drawingml/2006/main" xmlns:r="http://schemas.openxmlformats.org/officeDocument/2006/relationships" xmlns:p="http://schemas.openxmlformats.org/presentationml/2006/main">
  <p:tag name="PPSNARRATION" val="57,1236253780,C:\Documents and Settings\michael doyle\My Documents\My Adobe Presentations\4th Grade Vocab\pp+4th+vocab+2007+updated.ppc"/>
</p:tagLst>
</file>

<file path=ppt/tags/tag64.xml><?xml version="1.0" encoding="utf-8"?>
<p:tagLst xmlns:a="http://schemas.openxmlformats.org/drawingml/2006/main" xmlns:r="http://schemas.openxmlformats.org/officeDocument/2006/relationships" xmlns:p="http://schemas.openxmlformats.org/presentationml/2006/main">
  <p:tag name="PPSNARRATION" val="58,1236253780,C:\Documents and Settings\michael doyle\My Documents\My Adobe Presentations\4th Grade Vocab\pp+4th+vocab+2007+updated.ppc"/>
</p:tagLst>
</file>

<file path=ppt/tags/tag65.xml><?xml version="1.0" encoding="utf-8"?>
<p:tagLst xmlns:a="http://schemas.openxmlformats.org/drawingml/2006/main" xmlns:r="http://schemas.openxmlformats.org/officeDocument/2006/relationships" xmlns:p="http://schemas.openxmlformats.org/presentationml/2006/main">
  <p:tag name="PPSNARRATION" val="59,1236253780,C:\Documents and Settings\michael doyle\My Documents\My Adobe Presentations\4th Grade Vocab\pp+4th+vocab+2007+updated.ppc"/>
</p:tagLst>
</file>

<file path=ppt/tags/tag66.xml><?xml version="1.0" encoding="utf-8"?>
<p:tagLst xmlns:a="http://schemas.openxmlformats.org/drawingml/2006/main" xmlns:r="http://schemas.openxmlformats.org/officeDocument/2006/relationships" xmlns:p="http://schemas.openxmlformats.org/presentationml/2006/main">
  <p:tag name="PPSNARRATION" val="60,1236253780,C:\Documents and Settings\michael doyle\My Documents\My Adobe Presentations\4th Grade Vocab\pp+4th+vocab+2007+updated.ppc"/>
</p:tagLst>
</file>

<file path=ppt/tags/tag67.xml><?xml version="1.0" encoding="utf-8"?>
<p:tagLst xmlns:a="http://schemas.openxmlformats.org/drawingml/2006/main" xmlns:r="http://schemas.openxmlformats.org/officeDocument/2006/relationships" xmlns:p="http://schemas.openxmlformats.org/presentationml/2006/main">
  <p:tag name="PPSNARRATION" val="61,1236253780,C:\Documents and Settings\michael doyle\My Documents\My Adobe Presentations\4th Grade Vocab\pp+4th+vocab+2007+updated.ppc"/>
</p:tagLst>
</file>

<file path=ppt/tags/tag68.xml><?xml version="1.0" encoding="utf-8"?>
<p:tagLst xmlns:a="http://schemas.openxmlformats.org/drawingml/2006/main" xmlns:r="http://schemas.openxmlformats.org/officeDocument/2006/relationships" xmlns:p="http://schemas.openxmlformats.org/presentationml/2006/main">
  <p:tag name="PPSNARRATION" val="62,1236253780,C:\Documents and Settings\michael doyle\My Documents\My Adobe Presentations\4th Grade Vocab\pp+4th+vocab+2007+updated.ppc"/>
</p:tagLst>
</file>

<file path=ppt/tags/tag69.xml><?xml version="1.0" encoding="utf-8"?>
<p:tagLst xmlns:a="http://schemas.openxmlformats.org/drawingml/2006/main" xmlns:r="http://schemas.openxmlformats.org/officeDocument/2006/relationships" xmlns:p="http://schemas.openxmlformats.org/presentationml/2006/main">
  <p:tag name="PPSNARRATION" val="63,1236253780,C:\Documents and Settings\michael doyle\My Documents\My Adobe Presentations\4th Grade Vocab\pp+4th+vocab+2007+updated.ppc"/>
</p:tagLst>
</file>

<file path=ppt/tags/tag7.xml><?xml version="1.0" encoding="utf-8"?>
<p:tagLst xmlns:a="http://schemas.openxmlformats.org/drawingml/2006/main" xmlns:r="http://schemas.openxmlformats.org/officeDocument/2006/relationships" xmlns:p="http://schemas.openxmlformats.org/presentationml/2006/main">
  <p:tag name="PPSNARRATION" val="6,1236253780,C:\Documents and Settings\michael doyle\My Documents\My Adobe Presentations\4th Grade Vocab\pp+4th+vocab+2007+updated.ppc"/>
</p:tagLst>
</file>

<file path=ppt/tags/tag70.xml><?xml version="1.0" encoding="utf-8"?>
<p:tagLst xmlns:a="http://schemas.openxmlformats.org/drawingml/2006/main" xmlns:r="http://schemas.openxmlformats.org/officeDocument/2006/relationships" xmlns:p="http://schemas.openxmlformats.org/presentationml/2006/main">
  <p:tag name="PPSNARRATION" val="64,1236253780,C:\Documents and Settings\michael doyle\My Documents\My Adobe Presentations\4th Grade Vocab\pp+4th+vocab+2007+updated.ppc"/>
</p:tagLst>
</file>

<file path=ppt/tags/tag71.xml><?xml version="1.0" encoding="utf-8"?>
<p:tagLst xmlns:a="http://schemas.openxmlformats.org/drawingml/2006/main" xmlns:r="http://schemas.openxmlformats.org/officeDocument/2006/relationships" xmlns:p="http://schemas.openxmlformats.org/presentationml/2006/main">
  <p:tag name="PPSNARRATION" val="65,1236253780,C:\Documents and Settings\michael doyle\My Documents\My Adobe Presentations\4th Grade Vocab\pp+4th+vocab+2007+updated.ppc"/>
</p:tagLst>
</file>

<file path=ppt/tags/tag72.xml><?xml version="1.0" encoding="utf-8"?>
<p:tagLst xmlns:a="http://schemas.openxmlformats.org/drawingml/2006/main" xmlns:r="http://schemas.openxmlformats.org/officeDocument/2006/relationships" xmlns:p="http://schemas.openxmlformats.org/presentationml/2006/main">
  <p:tag name="PPSNARRATION" val="66,1236253780,C:\Documents and Settings\michael doyle\My Documents\My Adobe Presentations\4th Grade Vocab\pp+4th+vocab+2007+updated.ppc"/>
</p:tagLst>
</file>

<file path=ppt/tags/tag73.xml><?xml version="1.0" encoding="utf-8"?>
<p:tagLst xmlns:a="http://schemas.openxmlformats.org/drawingml/2006/main" xmlns:r="http://schemas.openxmlformats.org/officeDocument/2006/relationships" xmlns:p="http://schemas.openxmlformats.org/presentationml/2006/main">
  <p:tag name="PPSNARRATION" val="67,1236253780,C:\Documents and Settings\michael doyle\My Documents\My Adobe Presentations\4th Grade Vocab\pp+4th+vocab+2007+updated.ppc"/>
</p:tagLst>
</file>

<file path=ppt/tags/tag74.xml><?xml version="1.0" encoding="utf-8"?>
<p:tagLst xmlns:a="http://schemas.openxmlformats.org/drawingml/2006/main" xmlns:r="http://schemas.openxmlformats.org/officeDocument/2006/relationships" xmlns:p="http://schemas.openxmlformats.org/presentationml/2006/main">
  <p:tag name="PPSNARRATION" val="68,1236253780,C:\Documents and Settings\michael doyle\My Documents\My Adobe Presentations\4th Grade Vocab\pp+4th+vocab+2007+updated.ppc"/>
</p:tagLst>
</file>

<file path=ppt/tags/tag75.xml><?xml version="1.0" encoding="utf-8"?>
<p:tagLst xmlns:a="http://schemas.openxmlformats.org/drawingml/2006/main" xmlns:r="http://schemas.openxmlformats.org/officeDocument/2006/relationships" xmlns:p="http://schemas.openxmlformats.org/presentationml/2006/main">
  <p:tag name="PPSNARRATION" val="69,1236253780,C:\Documents and Settings\michael doyle\My Documents\My Adobe Presentations\4th Grade Vocab\pp+4th+vocab+2007+updated.ppc"/>
</p:tagLst>
</file>

<file path=ppt/tags/tag76.xml><?xml version="1.0" encoding="utf-8"?>
<p:tagLst xmlns:a="http://schemas.openxmlformats.org/drawingml/2006/main" xmlns:r="http://schemas.openxmlformats.org/officeDocument/2006/relationships" xmlns:p="http://schemas.openxmlformats.org/presentationml/2006/main">
  <p:tag name="PPSNARRATION" val="70,1236253780,C:\Documents and Settings\michael doyle\My Documents\My Adobe Presentations\4th Grade Vocab\pp+4th+vocab+2007+updated.ppc"/>
</p:tagLst>
</file>

<file path=ppt/tags/tag77.xml><?xml version="1.0" encoding="utf-8"?>
<p:tagLst xmlns:a="http://schemas.openxmlformats.org/drawingml/2006/main" xmlns:r="http://schemas.openxmlformats.org/officeDocument/2006/relationships" xmlns:p="http://schemas.openxmlformats.org/presentationml/2006/main">
  <p:tag name="PPSNARRATION" val="71,1236253780,C:\Documents and Settings\michael doyle\My Documents\My Adobe Presentations\4th Grade Vocab\pp+4th+vocab+2007+updated.ppc"/>
</p:tagLst>
</file>

<file path=ppt/tags/tag78.xml><?xml version="1.0" encoding="utf-8"?>
<p:tagLst xmlns:a="http://schemas.openxmlformats.org/drawingml/2006/main" xmlns:r="http://schemas.openxmlformats.org/officeDocument/2006/relationships" xmlns:p="http://schemas.openxmlformats.org/presentationml/2006/main">
  <p:tag name="PPSNARRATION" val="72,1236253780,C:\Documents and Settings\michael doyle\My Documents\My Adobe Presentations\4th Grade Vocab\pp+4th+vocab+2007+updated.ppc"/>
</p:tagLst>
</file>

<file path=ppt/tags/tag79.xml><?xml version="1.0" encoding="utf-8"?>
<p:tagLst xmlns:a="http://schemas.openxmlformats.org/drawingml/2006/main" xmlns:r="http://schemas.openxmlformats.org/officeDocument/2006/relationships" xmlns:p="http://schemas.openxmlformats.org/presentationml/2006/main">
  <p:tag name="PPSNARRATION" val="73,1236253780,C:\Documents and Settings\michael doyle\My Documents\My Adobe Presentations\4th Grade Vocab\pp+4th+vocab+2007+updated.ppc"/>
</p:tagLst>
</file>

<file path=ppt/tags/tag8.xml><?xml version="1.0" encoding="utf-8"?>
<p:tagLst xmlns:a="http://schemas.openxmlformats.org/drawingml/2006/main" xmlns:r="http://schemas.openxmlformats.org/officeDocument/2006/relationships" xmlns:p="http://schemas.openxmlformats.org/presentationml/2006/main">
  <p:tag name="PPSNARRATION" val="7,1236253780,C:\Documents and Settings\michael doyle\My Documents\My Adobe Presentations\4th Grade Vocab\pp+4th+vocab+2007+updated.ppc"/>
</p:tagLst>
</file>

<file path=ppt/tags/tag80.xml><?xml version="1.0" encoding="utf-8"?>
<p:tagLst xmlns:a="http://schemas.openxmlformats.org/drawingml/2006/main" xmlns:r="http://schemas.openxmlformats.org/officeDocument/2006/relationships" xmlns:p="http://schemas.openxmlformats.org/presentationml/2006/main">
  <p:tag name="PPSNARRATION" val="74,1236253780,C:\Documents and Settings\michael doyle\My Documents\My Adobe Presentations\4th Grade Vocab\pp+4th+vocab+2007+updated.ppc"/>
</p:tagLst>
</file>

<file path=ppt/tags/tag81.xml><?xml version="1.0" encoding="utf-8"?>
<p:tagLst xmlns:a="http://schemas.openxmlformats.org/drawingml/2006/main" xmlns:r="http://schemas.openxmlformats.org/officeDocument/2006/relationships" xmlns:p="http://schemas.openxmlformats.org/presentationml/2006/main">
  <p:tag name="PPSNARRATION" val="75,1236253780,C:\Documents and Settings\michael doyle\My Documents\My Adobe Presentations\4th Grade Vocab\pp+4th+vocab+2007+updated.ppc"/>
</p:tagLst>
</file>

<file path=ppt/tags/tag82.xml><?xml version="1.0" encoding="utf-8"?>
<p:tagLst xmlns:a="http://schemas.openxmlformats.org/drawingml/2006/main" xmlns:r="http://schemas.openxmlformats.org/officeDocument/2006/relationships" xmlns:p="http://schemas.openxmlformats.org/presentationml/2006/main">
  <p:tag name="PPSNARRATION" val="76,1236253780,C:\Documents and Settings\michael doyle\My Documents\My Adobe Presentations\4th Grade Vocab\pp+4th+vocab+2007+updated.ppc"/>
</p:tagLst>
</file>

<file path=ppt/tags/tag9.xml><?xml version="1.0" encoding="utf-8"?>
<p:tagLst xmlns:a="http://schemas.openxmlformats.org/drawingml/2006/main" xmlns:r="http://schemas.openxmlformats.org/officeDocument/2006/relationships" xmlns:p="http://schemas.openxmlformats.org/presentationml/2006/main">
  <p:tag name="PPSNARRATION" val="8,1236253780,C:\Documents and Settings\michael doyle\My Documents\My Adobe Presentations\4th Grade Vocab\pp+4th+vocab+2007+updated.ppc"/>
</p:tagLst>
</file>

<file path=ppt/theme/theme1.xml><?xml version="1.0" encoding="utf-8"?>
<a:theme xmlns:a="http://schemas.openxmlformats.org/drawingml/2006/main" name="Neon Frame">
  <a:themeElements>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FFCC66"/>
            </a:solidFill>
            <a:effectLst/>
            <a:latin typeface="Arial Narrow"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FFCC66"/>
            </a:solidFill>
            <a:effectLst/>
            <a:latin typeface="Arial Narrow" panose="020B0604020202020204" pitchFamily="34" charset="0"/>
          </a:defRPr>
        </a:defPPr>
      </a:lstStyle>
    </a:lnDef>
  </a:objectDefaults>
  <a:extraClrSchemeLst>
    <a:extraClrScheme>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Designs\Neon Frame.pot</Template>
  <TotalTime>6055</TotalTime>
  <Words>3681</Words>
  <Application>Microsoft Macintosh PowerPoint</Application>
  <PresentationFormat>On-screen Show (4:3)</PresentationFormat>
  <Paragraphs>403</Paragraphs>
  <Slides>81</Slides>
  <Notes>74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Times New Roman</vt:lpstr>
      <vt:lpstr>Arial</vt:lpstr>
      <vt:lpstr>Arial Unicode MS</vt:lpstr>
      <vt:lpstr>Verdana</vt:lpstr>
      <vt:lpstr>Tahoma</vt:lpstr>
      <vt:lpstr>Arial Narrow</vt:lpstr>
      <vt:lpstr>Comic Sans MS</vt:lpstr>
      <vt:lpstr>Neon Frame</vt:lpstr>
      <vt:lpstr>The following slides contain vocabulary words and definitions prepared by Cattaraugus Allegany BOCES which may help you review for the New York State Grade 4 Elementary-Level Science Test.</vt:lpstr>
      <vt:lpstr>Adapt:  to adjust to new conditions.</vt:lpstr>
      <vt:lpstr>Attract:   to cause to draw near, as in iron filings and a magnet. </vt:lpstr>
      <vt:lpstr>Balance:   a device for determining mass of an object by suspending pans from opposite ends of a horizontal bar. </vt:lpstr>
      <vt:lpstr>Battery:   a group of two or more electrical cells connected together, usually in series, to furnish electrical current.</vt:lpstr>
      <vt:lpstr>Buoyancy:   an upwards force acting on all objects in fluids, whether they are floating or submerged.</vt:lpstr>
      <vt:lpstr>Bulb:  In plants, an underground stem or root that contain  stored food for the shoot within, for example: an onion  bulb; a tulip bulb.   In electrical circuits, an incandescent lamp or its glass housing. </vt:lpstr>
      <vt:lpstr>Cell: In electrical systems, a single chemical unit (cell) used to generate or store electrical energy.  (Commonly called a battery).  In living systems, the smallest structural unit of an organism that is capable of independent functioning.         </vt:lpstr>
      <vt:lpstr>Celsius:   a metric temperature scale in which water freezes at 0° and boils at 100°. </vt:lpstr>
      <vt:lpstr>Centimeter:   a metric unit of length which is equal to 10mm or one  hundredth of a meter. </vt:lpstr>
      <vt:lpstr>Chemical energy:   energy that results from chemical change. </vt:lpstr>
      <vt:lpstr>Community:   all the plants and animals that live and interact with each other in an environment.</vt:lpstr>
      <vt:lpstr>Condensation:  the change of a material from gas to liquid. </vt:lpstr>
      <vt:lpstr>Conductivity:   the ability of matter to conduct or transmit heat, electricity, or sound.</vt:lpstr>
      <vt:lpstr>Conductor:   a property of matter that allows energy such as electricity to easily move through it.</vt:lpstr>
      <vt:lpstr>Consumer- any living things that get their food by eating other living things. </vt:lpstr>
      <vt:lpstr>Cuttings:   A part of a plant, such as a stem, leaf, or root, removed to propagate or grow a new plant through rooting or grafting.</vt:lpstr>
      <vt:lpstr>Decomposers:   a consumer that puts materials from dead plants and animals back into soil, air, and water.</vt:lpstr>
      <vt:lpstr>Disperse:   in plants, to scatter in different directions or distribute widely the seeds of a plant.</vt:lpstr>
      <vt:lpstr>Displacement:   the measurement of volume that an object pushes aside (displaces) when the object is placed in.</vt:lpstr>
      <vt:lpstr>Electrical energy:   energy made available by the flow of electrons through a conductor.</vt:lpstr>
      <vt:lpstr>Electrical Circuit:   a complete path for an electrical current to flow.</vt:lpstr>
      <vt:lpstr>Energy:   the ability to do work.</vt:lpstr>
      <vt:lpstr>Environment – All the living and non-living things that surround and affect an organism.</vt:lpstr>
      <vt:lpstr>Erosion – The process of moving sediment by wind, moving water or ice.</vt:lpstr>
      <vt:lpstr>Evaporate:   to change from liquid to gas.</vt:lpstr>
      <vt:lpstr>Fahrenheit:   a temperature scale at which water freezes at 32 and boils at 212 .</vt:lpstr>
      <vt:lpstr>Float:   when an object that is less dense than the liquid it is in is able to overcome the force of gravity.</vt:lpstr>
      <vt:lpstr>Flower:   the reproductive structure of some seed-bearing plants, characteristically having either specialized male or female organs or both male and female organs, such as stamens and a pistil.</vt:lpstr>
      <vt:lpstr>Food Chain:   a series of organisms that are fed upon by larger organisms that in turn are fed upon by a still larger one.</vt:lpstr>
      <vt:lpstr>Food Web:   the flow of energy and materials through food chains that are connected.</vt:lpstr>
      <vt:lpstr>Friction:   a force that slows the motion of objects contact with each other.</vt:lpstr>
      <vt:lpstr>Function:  the purpose for which something is designed or exists.</vt:lpstr>
      <vt:lpstr>Gas:   the fluid form of a substance in which it can expand indefinitely and take any shape.</vt:lpstr>
      <vt:lpstr>Genetics:   the study of inherited traits of living things.</vt:lpstr>
      <vt:lpstr>Germination:   to begin to sprout or grow from a seed to a new plant.</vt:lpstr>
      <vt:lpstr>Gram:   a metric unit of mass equal to one thousandth of a kilogram.</vt:lpstr>
      <vt:lpstr>Gravity:   the natural attraction that tends to draw bodies together.  </vt:lpstr>
      <vt:lpstr>Habitat:   a natural or controlled environment in which plants or animals live.</vt:lpstr>
      <vt:lpstr>Inclined Plane:   a kind of simple machine.  A slanted surface that makes it easier to move an object to a higher place.</vt:lpstr>
      <vt:lpstr>Insulators:   any kind of matter that does not transfer energy well.  </vt:lpstr>
      <vt:lpstr>Kilogram:   a unit for measuring mass.  The base unit of mass in the international Metric System, equal to 1,000 grams.</vt:lpstr>
      <vt:lpstr>Larva:   the second stage of growth of some types of insects.</vt:lpstr>
      <vt:lpstr>Lever:   a kind of simple machine.  A bar or rod resting on a turning point or fulcrum.</vt:lpstr>
      <vt:lpstr>Life Cycle:   the stages that a living thing goes through during its life.</vt:lpstr>
      <vt:lpstr>Light Energy:   a form of energy from the visible electromagnetic spectrum.</vt:lpstr>
      <vt:lpstr>Liquid:   the state of matter that has no definite shape but takes up a definite amount of space and takes the shape of its container.</vt:lpstr>
      <vt:lpstr>Liter:   a metric unit of volume equal to 1,000 cubic centimeters or 1,000 milliliters.</vt:lpstr>
      <vt:lpstr>Magnetic:   having the properties of a magnet.</vt:lpstr>
      <vt:lpstr>Magnetism:   the attraction for iron which is associated with electric currents as well as magnets, characterized by fields of force. </vt:lpstr>
      <vt:lpstr>Mammals:   an animal that has hair and feeds its young with mother’s milk.</vt:lpstr>
      <vt:lpstr>Mass:   the amount of matter an object contains.</vt:lpstr>
      <vt:lpstr>Matter:   anything that takes up space and has mass.</vt:lpstr>
      <vt:lpstr>Mechanical Energy:   the energy an object gets from its motion.</vt:lpstr>
      <vt:lpstr>Offspring – A baby animal or the product of reproduction. </vt:lpstr>
      <vt:lpstr>Organism – Any living thing that maintains vital life processes.</vt:lpstr>
      <vt:lpstr>Photosynthesis:   the way in which green plants trap the sun’s energy using it to change carbon dioxide and water into sugar.  This is how plants make their own food.</vt:lpstr>
      <vt:lpstr>Population:   a group of the same kind of living thing in a community.</vt:lpstr>
      <vt:lpstr>Predators:   an animal that preys on other animals.</vt:lpstr>
      <vt:lpstr>Precipitation – Water that falls from the air to earth.</vt:lpstr>
      <vt:lpstr>Producers:  a living thing that can use sunlight to make carbohydrates.</vt:lpstr>
      <vt:lpstr>Properties:   any trait, characteristic, or essential quality of a living or non-living thing.</vt:lpstr>
      <vt:lpstr>Protection:   to cover or shield from danger.</vt:lpstr>
      <vt:lpstr>Pulley:   a kind of simple machine.  A wheel that can rotate around a shaft generally with a rope moving around it.</vt:lpstr>
      <vt:lpstr>Pupa:   the third stage of growth of some kinds of insects.</vt:lpstr>
      <vt:lpstr>Ramp:   an inclined plane used to move objects to a higher place.</vt:lpstr>
      <vt:lpstr>Repel:   to push away.</vt:lpstr>
      <vt:lpstr>Roots:   an underground part of a plant.  Roots serve to anchor the plant and absorb water and minerals from the soil.</vt:lpstr>
      <vt:lpstr>Runners:   slender creeping stems of a plant that puts forth roots.</vt:lpstr>
      <vt:lpstr>Seed:   the part of a flowering plant that will grow into a new plant under the right conditions.</vt:lpstr>
      <vt:lpstr>Shelter:   a place that provides cover or protection.</vt:lpstr>
      <vt:lpstr>Sound Energy:   energy vibrations that are transmitted through solids, liquids or gases.</vt:lpstr>
      <vt:lpstr>Stem:   the main support of a tree, shrub, or other plant, extending above the ground and bearing the leaves, flowers, etc.</vt:lpstr>
      <vt:lpstr>Temperature:   the measure of hotness or coldness of an object.</vt:lpstr>
      <vt:lpstr>Texture:   the feel or appearance of a surface.</vt:lpstr>
      <vt:lpstr>Thrive:   to grow vigorously.</vt:lpstr>
      <vt:lpstr>Trait:   a distinguishing feature or genetically determined characteristic or condition.</vt:lpstr>
      <vt:lpstr>Tubers:   a fleshy, usually underground stem of a plant, such as the potato, bearing buds from which new potato shoots arise.</vt:lpstr>
      <vt:lpstr>Volume:   the amount of space occupied by a three dimensional object.</vt:lpstr>
      <vt:lpstr>Water vapor:   water in the form of gas.</vt:lpstr>
      <vt:lpstr>Weight:   the measure of gravitational pull on an object.</vt:lpstr>
    </vt:vector>
  </TitlesOfParts>
  <Company>CABOCES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  to adjust to new conditions.</dc:title>
  <dc:creator>Laurie MacVittie</dc:creator>
  <cp:lastModifiedBy>Nolan, Clay</cp:lastModifiedBy>
  <cp:revision>138</cp:revision>
  <cp:lastPrinted>1601-01-01T00:00:00Z</cp:lastPrinted>
  <dcterms:created xsi:type="dcterms:W3CDTF">2004-12-01T18:59:53Z</dcterms:created>
  <dcterms:modified xsi:type="dcterms:W3CDTF">2022-04-27T14:19:58Z</dcterms:modified>
</cp:coreProperties>
</file>